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58" r:id="rId2"/>
    <p:sldId id="260" r:id="rId3"/>
    <p:sldId id="261" r:id="rId4"/>
    <p:sldId id="262" r:id="rId5"/>
    <p:sldId id="263" r:id="rId6"/>
    <p:sldId id="264" r:id="rId7"/>
    <p:sldId id="265" r:id="rId8"/>
    <p:sldId id="266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7" d="100"/>
          <a:sy n="77" d="100"/>
        </p:scale>
        <p:origin x="150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DC2732-6947-44CC-A0AA-B411DE844395}" type="datetimeFigureOut">
              <a:rPr lang="fr-FR" smtClean="0"/>
              <a:t>29/09/2017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5D0F9C-1A08-403E-A790-2D1D0F0D20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8505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5F8AB-B30F-4BCE-91B2-6F259B049510}" type="datetimeFigureOut">
              <a:rPr lang="fr-FR" smtClean="0"/>
              <a:t>29/09/2017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344E8-8CFF-4C05-89F7-3665998C33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3748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5F8AB-B30F-4BCE-91B2-6F259B049510}" type="datetimeFigureOut">
              <a:rPr lang="fr-FR" smtClean="0"/>
              <a:t>29/09/2017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344E8-8CFF-4C05-89F7-3665998C33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2687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5F8AB-B30F-4BCE-91B2-6F259B049510}" type="datetimeFigureOut">
              <a:rPr lang="fr-FR" smtClean="0"/>
              <a:t>29/09/2017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344E8-8CFF-4C05-89F7-3665998C33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2948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5F8AB-B30F-4BCE-91B2-6F259B049510}" type="datetimeFigureOut">
              <a:rPr lang="fr-FR" smtClean="0"/>
              <a:t>29/09/2017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344E8-8CFF-4C05-89F7-3665998C33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497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5F8AB-B30F-4BCE-91B2-6F259B049510}" type="datetimeFigureOut">
              <a:rPr lang="fr-FR" smtClean="0"/>
              <a:t>29/09/2017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344E8-8CFF-4C05-89F7-3665998C33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9461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5F8AB-B30F-4BCE-91B2-6F259B049510}" type="datetimeFigureOut">
              <a:rPr lang="fr-FR" smtClean="0"/>
              <a:t>29/09/2017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344E8-8CFF-4C05-89F7-3665998C33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9212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5F8AB-B30F-4BCE-91B2-6F259B049510}" type="datetimeFigureOut">
              <a:rPr lang="fr-FR" smtClean="0"/>
              <a:t>29/09/2017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344E8-8CFF-4C05-89F7-3665998C33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6690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5F8AB-B30F-4BCE-91B2-6F259B049510}" type="datetimeFigureOut">
              <a:rPr lang="fr-FR" smtClean="0"/>
              <a:t>29/09/2017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344E8-8CFF-4C05-89F7-3665998C33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6522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5F8AB-B30F-4BCE-91B2-6F259B049510}" type="datetimeFigureOut">
              <a:rPr lang="fr-FR" smtClean="0"/>
              <a:t>29/09/2017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344E8-8CFF-4C05-89F7-3665998C33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8291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5F8AB-B30F-4BCE-91B2-6F259B049510}" type="datetimeFigureOut">
              <a:rPr lang="fr-FR" smtClean="0"/>
              <a:t>29/09/2017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344E8-8CFF-4C05-89F7-3665998C33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1361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5F8AB-B30F-4BCE-91B2-6F259B049510}" type="datetimeFigureOut">
              <a:rPr lang="fr-FR" smtClean="0"/>
              <a:t>29/09/2017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344E8-8CFF-4C05-89F7-3665998C33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014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5F8AB-B30F-4BCE-91B2-6F259B049510}" type="datetimeFigureOut">
              <a:rPr lang="fr-FR" smtClean="0"/>
              <a:t>29/09/2017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2344E8-8CFF-4C05-89F7-3665998C33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6214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23609">
            <a:off x="-11945" y="941786"/>
            <a:ext cx="3998777" cy="4818346"/>
          </a:xfrm>
          <a:prstGeom prst="rect">
            <a:avLst/>
          </a:prstGeom>
        </p:spPr>
      </p:pic>
      <p:sp>
        <p:nvSpPr>
          <p:cNvPr id="2" name="Espace réservé du contenu 2"/>
          <p:cNvSpPr txBox="1">
            <a:spLocks/>
          </p:cNvSpPr>
          <p:nvPr/>
        </p:nvSpPr>
        <p:spPr>
          <a:xfrm>
            <a:off x="182470" y="355678"/>
            <a:ext cx="3609949" cy="5788080"/>
          </a:xfrm>
          <a:prstGeom prst="roundRect">
            <a:avLst/>
          </a:prstGeom>
          <a:noFill/>
          <a:ln w="76200" cmpd="sng">
            <a:gradFill flip="none" rotWithShape="1">
              <a:gsLst>
                <a:gs pos="0">
                  <a:srgbClr val="FF0000"/>
                </a:gs>
                <a:gs pos="75000">
                  <a:srgbClr val="FF0000"/>
                </a:gs>
                <a:gs pos="46000">
                  <a:srgbClr val="FF0000"/>
                </a:gs>
                <a:gs pos="100000">
                  <a:srgbClr val="FFC000"/>
                </a:gs>
              </a:gsLst>
              <a:path path="circle">
                <a:fillToRect l="50000" t="130000" r="50000" b="-30000"/>
              </a:path>
              <a:tileRect/>
            </a:gradFill>
          </a:ln>
          <a:effectLst>
            <a:softEdge rad="12700"/>
          </a:effec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endParaRPr lang="fr-FR" smtClean="0"/>
          </a:p>
          <a:p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635241" y="2918716"/>
            <a:ext cx="26292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>
                <a:latin typeface="Tempus Sans ITC" panose="04020404030D07020202" pitchFamily="82" charset="0"/>
              </a:rPr>
              <a:t>123 dixièmes</a:t>
            </a:r>
            <a:endParaRPr lang="fr-FR" sz="3600" b="1" dirty="0">
              <a:latin typeface="Tempus Sans ITC" panose="04020404030D07020202" pitchFamily="8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72590" y="493657"/>
            <a:ext cx="3154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latin typeface="Tempus Sans ITC" panose="04020404030D07020202" pitchFamily="82" charset="0"/>
              </a:rPr>
              <a:t>123 dixièmes</a:t>
            </a:r>
            <a:endParaRPr lang="fr-FR" sz="2400" b="1" dirty="0">
              <a:latin typeface="Tempus Sans ITC" panose="04020404030D07020202" pitchFamily="82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2119168" y="1025810"/>
            <a:ext cx="12426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UNO</a:t>
            </a:r>
          </a:p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DécimO</a:t>
            </a:r>
            <a:endParaRPr lang="fr-FR" sz="2400" b="1" dirty="0">
              <a:latin typeface="Tempus Sans ITC" panose="04020404030D07020202" pitchFamily="82" charset="0"/>
            </a:endParaRPr>
          </a:p>
        </p:txBody>
      </p:sp>
      <p:pic>
        <p:nvPicPr>
          <p:cNvPr id="36" name="Imag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872" y="4259787"/>
            <a:ext cx="883370" cy="1120986"/>
          </a:xfrm>
          <a:prstGeom prst="rect">
            <a:avLst/>
          </a:prstGeom>
        </p:spPr>
      </p:pic>
      <p:pic>
        <p:nvPicPr>
          <p:cNvPr id="51" name="Imag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23609">
            <a:off x="4005126" y="941786"/>
            <a:ext cx="3998777" cy="4818346"/>
          </a:xfrm>
          <a:prstGeom prst="rect">
            <a:avLst/>
          </a:prstGeom>
        </p:spPr>
      </p:pic>
      <p:sp>
        <p:nvSpPr>
          <p:cNvPr id="52" name="Espace réservé du contenu 2"/>
          <p:cNvSpPr txBox="1">
            <a:spLocks/>
          </p:cNvSpPr>
          <p:nvPr/>
        </p:nvSpPr>
        <p:spPr>
          <a:xfrm>
            <a:off x="4199541" y="355678"/>
            <a:ext cx="3609949" cy="5788080"/>
          </a:xfrm>
          <a:prstGeom prst="roundRect">
            <a:avLst/>
          </a:prstGeom>
          <a:noFill/>
          <a:ln w="76200" cmpd="sng">
            <a:gradFill flip="none" rotWithShape="1">
              <a:gsLst>
                <a:gs pos="0">
                  <a:srgbClr val="FF0000"/>
                </a:gs>
                <a:gs pos="79000">
                  <a:srgbClr val="FF0000"/>
                </a:gs>
                <a:gs pos="100000">
                  <a:srgbClr val="FFC000"/>
                </a:gs>
              </a:gsLst>
              <a:path path="circle">
                <a:fillToRect l="50000" t="130000" r="50000" b="-30000"/>
              </a:path>
              <a:tileRect/>
            </a:gradFill>
          </a:ln>
          <a:effectLst>
            <a:softEdge rad="12700"/>
          </a:effec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endParaRPr lang="fr-FR" smtClean="0"/>
          </a:p>
          <a:p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53" name="ZoneTexte 52"/>
          <p:cNvSpPr txBox="1"/>
          <p:nvPr/>
        </p:nvSpPr>
        <p:spPr>
          <a:xfrm>
            <a:off x="4610578" y="2918716"/>
            <a:ext cx="28921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>
                <a:latin typeface="Tempus Sans ITC" panose="04020404030D07020202" pitchFamily="82" charset="0"/>
              </a:rPr>
              <a:t>123 centièmes</a:t>
            </a:r>
            <a:endParaRPr lang="fr-FR" sz="3600" b="1" dirty="0">
              <a:latin typeface="Tempus Sans ITC" panose="04020404030D07020202" pitchFamily="82" charset="0"/>
            </a:endParaRPr>
          </a:p>
        </p:txBody>
      </p:sp>
      <p:sp>
        <p:nvSpPr>
          <p:cNvPr id="54" name="ZoneTexte 53"/>
          <p:cNvSpPr txBox="1"/>
          <p:nvPr/>
        </p:nvSpPr>
        <p:spPr>
          <a:xfrm>
            <a:off x="4389661" y="493657"/>
            <a:ext cx="3154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latin typeface="Tempus Sans ITC" panose="04020404030D07020202" pitchFamily="82" charset="0"/>
              </a:rPr>
              <a:t>123 centièmes</a:t>
            </a:r>
            <a:endParaRPr lang="fr-FR" sz="2400" b="1" dirty="0">
              <a:latin typeface="Tempus Sans ITC" panose="04020404030D07020202" pitchFamily="82" charset="0"/>
            </a:endParaRPr>
          </a:p>
        </p:txBody>
      </p:sp>
      <p:sp>
        <p:nvSpPr>
          <p:cNvPr id="55" name="ZoneTexte 54"/>
          <p:cNvSpPr txBox="1"/>
          <p:nvPr/>
        </p:nvSpPr>
        <p:spPr>
          <a:xfrm>
            <a:off x="6136239" y="1025810"/>
            <a:ext cx="12426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UNO</a:t>
            </a:r>
          </a:p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DécimO</a:t>
            </a:r>
            <a:endParaRPr lang="fr-FR" sz="2400" b="1" dirty="0">
              <a:latin typeface="Tempus Sans ITC" panose="04020404030D07020202" pitchFamily="82" charset="0"/>
            </a:endParaRPr>
          </a:p>
        </p:txBody>
      </p:sp>
      <p:pic>
        <p:nvPicPr>
          <p:cNvPr id="56" name="Image 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3" y="4259787"/>
            <a:ext cx="883370" cy="1120986"/>
          </a:xfrm>
          <a:prstGeom prst="rect">
            <a:avLst/>
          </a:prstGeom>
        </p:spPr>
      </p:pic>
      <p:pic>
        <p:nvPicPr>
          <p:cNvPr id="57" name="Imag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23609">
            <a:off x="8022195" y="946928"/>
            <a:ext cx="3998777" cy="4818346"/>
          </a:xfrm>
          <a:prstGeom prst="rect">
            <a:avLst/>
          </a:prstGeom>
        </p:spPr>
      </p:pic>
      <p:sp>
        <p:nvSpPr>
          <p:cNvPr id="58" name="Espace réservé du contenu 2"/>
          <p:cNvSpPr txBox="1">
            <a:spLocks/>
          </p:cNvSpPr>
          <p:nvPr/>
        </p:nvSpPr>
        <p:spPr>
          <a:xfrm>
            <a:off x="8216610" y="360820"/>
            <a:ext cx="3609949" cy="5788080"/>
          </a:xfrm>
          <a:prstGeom prst="roundRect">
            <a:avLst/>
          </a:prstGeom>
          <a:noFill/>
          <a:ln w="76200" cmpd="sng">
            <a:gradFill flip="none" rotWithShape="1">
              <a:gsLst>
                <a:gs pos="0">
                  <a:srgbClr val="FF0000"/>
                </a:gs>
                <a:gs pos="74000">
                  <a:srgbClr val="FF0000"/>
                </a:gs>
                <a:gs pos="97000">
                  <a:srgbClr val="FFC000"/>
                </a:gs>
              </a:gsLst>
              <a:path path="circle">
                <a:fillToRect l="50000" t="130000" r="50000" b="-30000"/>
              </a:path>
              <a:tileRect/>
            </a:gradFill>
          </a:ln>
          <a:effectLst>
            <a:softEdge rad="12700"/>
          </a:effec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endParaRPr lang="fr-FR" smtClean="0"/>
          </a:p>
          <a:p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59" name="ZoneTexte 58"/>
          <p:cNvSpPr txBox="1"/>
          <p:nvPr/>
        </p:nvSpPr>
        <p:spPr>
          <a:xfrm>
            <a:off x="8613986" y="2926552"/>
            <a:ext cx="28151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>
                <a:latin typeface="Tempus Sans ITC" panose="04020404030D07020202" pitchFamily="82" charset="0"/>
              </a:rPr>
              <a:t>123 millièmes</a:t>
            </a:r>
            <a:endParaRPr lang="fr-FR" sz="3600" b="1" dirty="0">
              <a:latin typeface="Tempus Sans ITC" panose="04020404030D07020202" pitchFamily="82" charset="0"/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8406730" y="498799"/>
            <a:ext cx="3154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latin typeface="Tempus Sans ITC" panose="04020404030D07020202" pitchFamily="82" charset="0"/>
              </a:rPr>
              <a:t>123 millièmes</a:t>
            </a:r>
            <a:endParaRPr lang="fr-FR" sz="2400" b="1" dirty="0">
              <a:latin typeface="Tempus Sans ITC" panose="04020404030D07020202" pitchFamily="82" charset="0"/>
            </a:endParaRPr>
          </a:p>
        </p:txBody>
      </p:sp>
      <p:sp>
        <p:nvSpPr>
          <p:cNvPr id="61" name="ZoneTexte 60"/>
          <p:cNvSpPr txBox="1"/>
          <p:nvPr/>
        </p:nvSpPr>
        <p:spPr>
          <a:xfrm>
            <a:off x="10153308" y="1030952"/>
            <a:ext cx="12426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UNO</a:t>
            </a:r>
          </a:p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DécimO</a:t>
            </a:r>
            <a:endParaRPr lang="fr-FR" sz="2400" b="1" dirty="0">
              <a:latin typeface="Tempus Sans ITC" panose="04020404030D07020202" pitchFamily="82" charset="0"/>
            </a:endParaRPr>
          </a:p>
        </p:txBody>
      </p:sp>
      <p:pic>
        <p:nvPicPr>
          <p:cNvPr id="62" name="Image 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9012" y="4264929"/>
            <a:ext cx="883370" cy="112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567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23609">
            <a:off x="-11945" y="941786"/>
            <a:ext cx="3998777" cy="4818346"/>
          </a:xfrm>
          <a:prstGeom prst="rect">
            <a:avLst/>
          </a:prstGeom>
        </p:spPr>
      </p:pic>
      <p:sp>
        <p:nvSpPr>
          <p:cNvPr id="2" name="Espace réservé du contenu 2"/>
          <p:cNvSpPr txBox="1">
            <a:spLocks/>
          </p:cNvSpPr>
          <p:nvPr/>
        </p:nvSpPr>
        <p:spPr>
          <a:xfrm>
            <a:off x="182470" y="355678"/>
            <a:ext cx="3609949" cy="5788080"/>
          </a:xfrm>
          <a:prstGeom prst="roundRect">
            <a:avLst/>
          </a:prstGeom>
          <a:noFill/>
          <a:ln w="76200" cmpd="sng">
            <a:gradFill flip="none" rotWithShape="1">
              <a:gsLst>
                <a:gs pos="0">
                  <a:srgbClr val="FF0000"/>
                </a:gs>
                <a:gs pos="75000">
                  <a:srgbClr val="FF0000"/>
                </a:gs>
                <a:gs pos="46000">
                  <a:srgbClr val="FF0000"/>
                </a:gs>
                <a:gs pos="100000">
                  <a:srgbClr val="FFC000"/>
                </a:gs>
              </a:gsLst>
              <a:path path="circle">
                <a:fillToRect l="50000" t="130000" r="50000" b="-30000"/>
              </a:path>
              <a:tileRect/>
            </a:gradFill>
          </a:ln>
          <a:effectLst>
            <a:softEdge rad="12700"/>
          </a:effec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endParaRPr lang="fr-FR" smtClean="0"/>
          </a:p>
          <a:p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1140374" y="2687883"/>
            <a:ext cx="160011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b="1" dirty="0" smtClean="0">
                <a:latin typeface="Tempus Sans ITC" panose="04020404030D07020202" pitchFamily="82" charset="0"/>
              </a:rPr>
              <a:t>12,3</a:t>
            </a:r>
            <a:endParaRPr lang="fr-FR" sz="6600" b="1" dirty="0">
              <a:latin typeface="Tempus Sans ITC" panose="04020404030D07020202" pitchFamily="8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72590" y="493657"/>
            <a:ext cx="3154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latin typeface="Tempus Sans ITC" panose="04020404030D07020202" pitchFamily="82" charset="0"/>
              </a:rPr>
              <a:t>12,3</a:t>
            </a:r>
            <a:endParaRPr lang="fr-FR" sz="2400" b="1" dirty="0">
              <a:latin typeface="Tempus Sans ITC" panose="04020404030D07020202" pitchFamily="82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2119168" y="1025810"/>
            <a:ext cx="12426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UNO</a:t>
            </a:r>
          </a:p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DécimO</a:t>
            </a:r>
            <a:endParaRPr lang="fr-FR" sz="2400" b="1" dirty="0">
              <a:latin typeface="Tempus Sans ITC" panose="04020404030D07020202" pitchFamily="82" charset="0"/>
            </a:endParaRPr>
          </a:p>
        </p:txBody>
      </p:sp>
      <p:pic>
        <p:nvPicPr>
          <p:cNvPr id="36" name="Imag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872" y="4259787"/>
            <a:ext cx="883370" cy="1120986"/>
          </a:xfrm>
          <a:prstGeom prst="rect">
            <a:avLst/>
          </a:prstGeom>
        </p:spPr>
      </p:pic>
      <p:pic>
        <p:nvPicPr>
          <p:cNvPr id="51" name="Imag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23609">
            <a:off x="4005126" y="941786"/>
            <a:ext cx="3998777" cy="4818346"/>
          </a:xfrm>
          <a:prstGeom prst="rect">
            <a:avLst/>
          </a:prstGeom>
        </p:spPr>
      </p:pic>
      <p:sp>
        <p:nvSpPr>
          <p:cNvPr id="52" name="Espace réservé du contenu 2"/>
          <p:cNvSpPr txBox="1">
            <a:spLocks/>
          </p:cNvSpPr>
          <p:nvPr/>
        </p:nvSpPr>
        <p:spPr>
          <a:xfrm>
            <a:off x="4199541" y="355678"/>
            <a:ext cx="3609949" cy="5788080"/>
          </a:xfrm>
          <a:prstGeom prst="roundRect">
            <a:avLst/>
          </a:prstGeom>
          <a:noFill/>
          <a:ln w="76200" cmpd="sng">
            <a:gradFill flip="none" rotWithShape="1">
              <a:gsLst>
                <a:gs pos="0">
                  <a:srgbClr val="FF0000"/>
                </a:gs>
                <a:gs pos="79000">
                  <a:srgbClr val="FF0000"/>
                </a:gs>
                <a:gs pos="100000">
                  <a:srgbClr val="FFC000"/>
                </a:gs>
              </a:gsLst>
              <a:path path="circle">
                <a:fillToRect l="50000" t="130000" r="50000" b="-30000"/>
              </a:path>
              <a:tileRect/>
            </a:gradFill>
          </a:ln>
          <a:effectLst>
            <a:softEdge rad="12700"/>
          </a:effec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endParaRPr lang="fr-FR" smtClean="0"/>
          </a:p>
          <a:p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54" name="ZoneTexte 53"/>
          <p:cNvSpPr txBox="1"/>
          <p:nvPr/>
        </p:nvSpPr>
        <p:spPr>
          <a:xfrm>
            <a:off x="4389661" y="493657"/>
            <a:ext cx="3154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latin typeface="Tempus Sans ITC" panose="04020404030D07020202" pitchFamily="82" charset="0"/>
              </a:rPr>
              <a:t>1,23</a:t>
            </a:r>
            <a:endParaRPr lang="fr-FR" sz="2400" b="1" dirty="0">
              <a:latin typeface="Tempus Sans ITC" panose="04020404030D07020202" pitchFamily="82" charset="0"/>
            </a:endParaRPr>
          </a:p>
        </p:txBody>
      </p:sp>
      <p:sp>
        <p:nvSpPr>
          <p:cNvPr id="55" name="ZoneTexte 54"/>
          <p:cNvSpPr txBox="1"/>
          <p:nvPr/>
        </p:nvSpPr>
        <p:spPr>
          <a:xfrm>
            <a:off x="6136239" y="1025810"/>
            <a:ext cx="12426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UNO</a:t>
            </a:r>
          </a:p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DécimO</a:t>
            </a:r>
            <a:endParaRPr lang="fr-FR" sz="2400" b="1" dirty="0">
              <a:latin typeface="Tempus Sans ITC" panose="04020404030D07020202" pitchFamily="82" charset="0"/>
            </a:endParaRPr>
          </a:p>
        </p:txBody>
      </p:sp>
      <p:pic>
        <p:nvPicPr>
          <p:cNvPr id="56" name="Image 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3" y="4259787"/>
            <a:ext cx="883370" cy="1120986"/>
          </a:xfrm>
          <a:prstGeom prst="rect">
            <a:avLst/>
          </a:prstGeom>
        </p:spPr>
      </p:pic>
      <p:pic>
        <p:nvPicPr>
          <p:cNvPr id="57" name="Imag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23609">
            <a:off x="8022195" y="946928"/>
            <a:ext cx="3998777" cy="4818346"/>
          </a:xfrm>
          <a:prstGeom prst="rect">
            <a:avLst/>
          </a:prstGeom>
        </p:spPr>
      </p:pic>
      <p:sp>
        <p:nvSpPr>
          <p:cNvPr id="58" name="Espace réservé du contenu 2"/>
          <p:cNvSpPr txBox="1">
            <a:spLocks/>
          </p:cNvSpPr>
          <p:nvPr/>
        </p:nvSpPr>
        <p:spPr>
          <a:xfrm>
            <a:off x="8216610" y="360820"/>
            <a:ext cx="3609949" cy="5788080"/>
          </a:xfrm>
          <a:prstGeom prst="roundRect">
            <a:avLst/>
          </a:prstGeom>
          <a:noFill/>
          <a:ln w="76200" cmpd="sng">
            <a:gradFill flip="none" rotWithShape="1">
              <a:gsLst>
                <a:gs pos="0">
                  <a:srgbClr val="FF0000"/>
                </a:gs>
                <a:gs pos="74000">
                  <a:srgbClr val="FF0000"/>
                </a:gs>
                <a:gs pos="97000">
                  <a:srgbClr val="FFC000"/>
                </a:gs>
              </a:gsLst>
              <a:path path="circle">
                <a:fillToRect l="50000" t="130000" r="50000" b="-30000"/>
              </a:path>
              <a:tileRect/>
            </a:gradFill>
          </a:ln>
          <a:effectLst>
            <a:softEdge rad="12700"/>
          </a:effec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endParaRPr lang="fr-FR" smtClean="0"/>
          </a:p>
          <a:p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60" name="ZoneTexte 59"/>
          <p:cNvSpPr txBox="1"/>
          <p:nvPr/>
        </p:nvSpPr>
        <p:spPr>
          <a:xfrm>
            <a:off x="8406730" y="498799"/>
            <a:ext cx="3154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latin typeface="Tempus Sans ITC" panose="04020404030D07020202" pitchFamily="82" charset="0"/>
              </a:rPr>
              <a:t>0,123</a:t>
            </a:r>
            <a:endParaRPr lang="fr-FR" sz="2400" b="1" dirty="0">
              <a:latin typeface="Tempus Sans ITC" panose="04020404030D07020202" pitchFamily="82" charset="0"/>
            </a:endParaRPr>
          </a:p>
        </p:txBody>
      </p:sp>
      <p:sp>
        <p:nvSpPr>
          <p:cNvPr id="61" name="ZoneTexte 60"/>
          <p:cNvSpPr txBox="1"/>
          <p:nvPr/>
        </p:nvSpPr>
        <p:spPr>
          <a:xfrm>
            <a:off x="10153308" y="1030952"/>
            <a:ext cx="12426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UNO</a:t>
            </a:r>
          </a:p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DécimO</a:t>
            </a:r>
            <a:endParaRPr lang="fr-FR" sz="2400" b="1" dirty="0">
              <a:latin typeface="Tempus Sans ITC" panose="04020404030D07020202" pitchFamily="82" charset="0"/>
            </a:endParaRPr>
          </a:p>
        </p:txBody>
      </p:sp>
      <p:pic>
        <p:nvPicPr>
          <p:cNvPr id="62" name="Image 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9012" y="4264929"/>
            <a:ext cx="883370" cy="1120986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5244269" y="2776870"/>
            <a:ext cx="160011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b="1" dirty="0" smtClean="0">
                <a:latin typeface="Tempus Sans ITC" panose="04020404030D07020202" pitchFamily="82" charset="0"/>
              </a:rPr>
              <a:t>1,23</a:t>
            </a:r>
            <a:endParaRPr lang="fr-FR" sz="6600" b="1" dirty="0">
              <a:latin typeface="Tempus Sans ITC" panose="04020404030D07020202" pitchFamily="82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8940197" y="2776870"/>
            <a:ext cx="216277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b="1" dirty="0" smtClean="0">
                <a:latin typeface="Tempus Sans ITC" panose="04020404030D07020202" pitchFamily="82" charset="0"/>
              </a:rPr>
              <a:t>0,123</a:t>
            </a:r>
            <a:endParaRPr lang="fr-FR" sz="6600" b="1" dirty="0">
              <a:latin typeface="Tempus Sans ITC" panose="04020404030D07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773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23609">
            <a:off x="-11945" y="941786"/>
            <a:ext cx="3998777" cy="4818346"/>
          </a:xfrm>
          <a:prstGeom prst="rect">
            <a:avLst/>
          </a:prstGeom>
        </p:spPr>
      </p:pic>
      <p:sp>
        <p:nvSpPr>
          <p:cNvPr id="2" name="Espace réservé du contenu 2"/>
          <p:cNvSpPr txBox="1">
            <a:spLocks/>
          </p:cNvSpPr>
          <p:nvPr/>
        </p:nvSpPr>
        <p:spPr>
          <a:xfrm>
            <a:off x="182470" y="355678"/>
            <a:ext cx="3609949" cy="5788080"/>
          </a:xfrm>
          <a:prstGeom prst="roundRect">
            <a:avLst/>
          </a:prstGeom>
          <a:noFill/>
          <a:ln w="76200" cmpd="sng">
            <a:gradFill flip="none" rotWithShape="1">
              <a:gsLst>
                <a:gs pos="0">
                  <a:srgbClr val="FF0000"/>
                </a:gs>
                <a:gs pos="75000">
                  <a:srgbClr val="FF0000"/>
                </a:gs>
                <a:gs pos="46000">
                  <a:srgbClr val="FF0000"/>
                </a:gs>
                <a:gs pos="100000">
                  <a:srgbClr val="FFC000"/>
                </a:gs>
              </a:gsLst>
              <a:path path="circle">
                <a:fillToRect l="50000" t="130000" r="50000" b="-30000"/>
              </a:path>
              <a:tileRect/>
            </a:gradFill>
          </a:ln>
          <a:effectLst>
            <a:softEdge rad="12700"/>
          </a:effec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endParaRPr lang="fr-FR" smtClean="0"/>
          </a:p>
          <a:p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/>
              <p:cNvSpPr txBox="1"/>
              <p:nvPr/>
            </p:nvSpPr>
            <p:spPr>
              <a:xfrm>
                <a:off x="1225948" y="2290121"/>
                <a:ext cx="1447832" cy="14800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800" b="1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800" b="1" i="1" dirty="0" smtClean="0">
                              <a:latin typeface="Cambria Math" panose="02040503050406030204" pitchFamily="18" charset="0"/>
                            </a:rPr>
                            <m:t>𝟏𝟐𝟑</m:t>
                          </m:r>
                        </m:num>
                        <m:den>
                          <m:r>
                            <a:rPr lang="fr-FR" sz="4800" b="1" i="1" dirty="0" smtClean="0"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FR" sz="4800" b="1" dirty="0">
                  <a:latin typeface="Tempus Sans ITC" panose="04020404030D07020202" pitchFamily="82" charset="0"/>
                </a:endParaRPr>
              </a:p>
            </p:txBody>
          </p:sp>
        </mc:Choice>
        <mc:Fallback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5948" y="2290121"/>
                <a:ext cx="1447832" cy="14800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ZoneTexte 33"/>
          <p:cNvSpPr txBox="1"/>
          <p:nvPr/>
        </p:nvSpPr>
        <p:spPr>
          <a:xfrm>
            <a:off x="2119168" y="1025810"/>
            <a:ext cx="12426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UNO</a:t>
            </a:r>
          </a:p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DécimO</a:t>
            </a:r>
            <a:endParaRPr lang="fr-FR" sz="2400" b="1" dirty="0">
              <a:latin typeface="Tempus Sans ITC" panose="04020404030D07020202" pitchFamily="82" charset="0"/>
            </a:endParaRPr>
          </a:p>
        </p:txBody>
      </p:sp>
      <p:pic>
        <p:nvPicPr>
          <p:cNvPr id="36" name="Imag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872" y="4259787"/>
            <a:ext cx="883370" cy="1120986"/>
          </a:xfrm>
          <a:prstGeom prst="rect">
            <a:avLst/>
          </a:prstGeom>
        </p:spPr>
      </p:pic>
      <p:pic>
        <p:nvPicPr>
          <p:cNvPr id="51" name="Imag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23609">
            <a:off x="4005126" y="941786"/>
            <a:ext cx="3998777" cy="4818346"/>
          </a:xfrm>
          <a:prstGeom prst="rect">
            <a:avLst/>
          </a:prstGeom>
        </p:spPr>
      </p:pic>
      <p:sp>
        <p:nvSpPr>
          <p:cNvPr id="52" name="Espace réservé du contenu 2"/>
          <p:cNvSpPr txBox="1">
            <a:spLocks/>
          </p:cNvSpPr>
          <p:nvPr/>
        </p:nvSpPr>
        <p:spPr>
          <a:xfrm>
            <a:off x="4199541" y="355678"/>
            <a:ext cx="3609949" cy="5788080"/>
          </a:xfrm>
          <a:prstGeom prst="roundRect">
            <a:avLst/>
          </a:prstGeom>
          <a:noFill/>
          <a:ln w="76200" cmpd="sng">
            <a:gradFill flip="none" rotWithShape="1">
              <a:gsLst>
                <a:gs pos="0">
                  <a:srgbClr val="FF0000"/>
                </a:gs>
                <a:gs pos="79000">
                  <a:srgbClr val="FF0000"/>
                </a:gs>
                <a:gs pos="100000">
                  <a:srgbClr val="FFC000"/>
                </a:gs>
              </a:gsLst>
              <a:path path="circle">
                <a:fillToRect l="50000" t="130000" r="50000" b="-30000"/>
              </a:path>
              <a:tileRect/>
            </a:gradFill>
          </a:ln>
          <a:effectLst>
            <a:softEdge rad="12700"/>
          </a:effec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endParaRPr lang="fr-FR" smtClean="0"/>
          </a:p>
          <a:p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55" name="ZoneTexte 54"/>
          <p:cNvSpPr txBox="1"/>
          <p:nvPr/>
        </p:nvSpPr>
        <p:spPr>
          <a:xfrm>
            <a:off x="6136239" y="1025810"/>
            <a:ext cx="12426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UNO</a:t>
            </a:r>
          </a:p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DécimO</a:t>
            </a:r>
            <a:endParaRPr lang="fr-FR" sz="2400" b="1" dirty="0">
              <a:latin typeface="Tempus Sans ITC" panose="04020404030D07020202" pitchFamily="82" charset="0"/>
            </a:endParaRPr>
          </a:p>
        </p:txBody>
      </p:sp>
      <p:pic>
        <p:nvPicPr>
          <p:cNvPr id="56" name="Image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1943" y="4259787"/>
            <a:ext cx="883370" cy="1120986"/>
          </a:xfrm>
          <a:prstGeom prst="rect">
            <a:avLst/>
          </a:prstGeom>
        </p:spPr>
      </p:pic>
      <p:pic>
        <p:nvPicPr>
          <p:cNvPr id="57" name="Imag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23609">
            <a:off x="8022195" y="946928"/>
            <a:ext cx="3998777" cy="4818346"/>
          </a:xfrm>
          <a:prstGeom prst="rect">
            <a:avLst/>
          </a:prstGeom>
        </p:spPr>
      </p:pic>
      <p:sp>
        <p:nvSpPr>
          <p:cNvPr id="58" name="Espace réservé du contenu 2"/>
          <p:cNvSpPr txBox="1">
            <a:spLocks/>
          </p:cNvSpPr>
          <p:nvPr/>
        </p:nvSpPr>
        <p:spPr>
          <a:xfrm>
            <a:off x="8216610" y="360820"/>
            <a:ext cx="3609949" cy="5788080"/>
          </a:xfrm>
          <a:prstGeom prst="roundRect">
            <a:avLst/>
          </a:prstGeom>
          <a:noFill/>
          <a:ln w="76200" cmpd="sng">
            <a:gradFill flip="none" rotWithShape="1">
              <a:gsLst>
                <a:gs pos="0">
                  <a:srgbClr val="FF0000"/>
                </a:gs>
                <a:gs pos="74000">
                  <a:srgbClr val="FF0000"/>
                </a:gs>
                <a:gs pos="97000">
                  <a:srgbClr val="FFC000"/>
                </a:gs>
              </a:gsLst>
              <a:path path="circle">
                <a:fillToRect l="50000" t="130000" r="50000" b="-30000"/>
              </a:path>
              <a:tileRect/>
            </a:gradFill>
          </a:ln>
          <a:effectLst>
            <a:softEdge rad="12700"/>
          </a:effec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endParaRPr lang="fr-FR" smtClean="0"/>
          </a:p>
          <a:p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61" name="ZoneTexte 60"/>
          <p:cNvSpPr txBox="1"/>
          <p:nvPr/>
        </p:nvSpPr>
        <p:spPr>
          <a:xfrm>
            <a:off x="10153308" y="1030952"/>
            <a:ext cx="12426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UNO</a:t>
            </a:r>
          </a:p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DécimO</a:t>
            </a:r>
            <a:endParaRPr lang="fr-FR" sz="2400" b="1" dirty="0">
              <a:latin typeface="Tempus Sans ITC" panose="04020404030D07020202" pitchFamily="82" charset="0"/>
            </a:endParaRPr>
          </a:p>
        </p:txBody>
      </p:sp>
      <p:pic>
        <p:nvPicPr>
          <p:cNvPr id="62" name="Image 6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9012" y="4264929"/>
            <a:ext cx="883370" cy="112098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2" name="ZoneTexte 21"/>
              <p:cNvSpPr txBox="1"/>
              <p:nvPr/>
            </p:nvSpPr>
            <p:spPr>
              <a:xfrm>
                <a:off x="5280598" y="2290120"/>
                <a:ext cx="1447832" cy="14800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800" b="1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800" b="1" i="1" dirty="0" smtClean="0">
                              <a:latin typeface="Cambria Math" panose="02040503050406030204" pitchFamily="18" charset="0"/>
                            </a:rPr>
                            <m:t>𝟏𝟐𝟑</m:t>
                          </m:r>
                        </m:num>
                        <m:den>
                          <m:r>
                            <a:rPr lang="fr-FR" sz="4800" b="1" i="1" dirty="0" smtClean="0"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</m:oMath>
                  </m:oMathPara>
                </a14:m>
                <a:endParaRPr lang="fr-FR" sz="4800" b="1" dirty="0">
                  <a:latin typeface="Tempus Sans ITC" panose="04020404030D07020202" pitchFamily="82" charset="0"/>
                </a:endParaRPr>
              </a:p>
            </p:txBody>
          </p:sp>
        </mc:Choice>
        <mc:Fallback>
          <p:sp>
            <p:nvSpPr>
              <p:cNvPr id="22" name="ZoneTexte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0598" y="2290120"/>
                <a:ext cx="1447832" cy="14800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ZoneTexte 22"/>
              <p:cNvSpPr txBox="1"/>
              <p:nvPr/>
            </p:nvSpPr>
            <p:spPr>
              <a:xfrm>
                <a:off x="9176918" y="2290120"/>
                <a:ext cx="1952779" cy="14800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800" b="1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800" b="1" i="1" dirty="0" smtClean="0">
                              <a:latin typeface="Cambria Math" panose="02040503050406030204" pitchFamily="18" charset="0"/>
                            </a:rPr>
                            <m:t>𝟏𝟐𝟑</m:t>
                          </m:r>
                        </m:num>
                        <m:den>
                          <m:r>
                            <a:rPr lang="fr-FR" sz="4800" b="1" i="1" dirty="0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fr-FR" sz="4800" b="1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4800" b="1" i="1" dirty="0" smtClean="0">
                              <a:latin typeface="Cambria Math" panose="02040503050406030204" pitchFamily="18" charset="0"/>
                            </a:rPr>
                            <m:t>𝟎𝟎𝟎</m:t>
                          </m:r>
                        </m:den>
                      </m:f>
                    </m:oMath>
                  </m:oMathPara>
                </a14:m>
                <a:endParaRPr lang="fr-FR" sz="4800" b="1" dirty="0">
                  <a:latin typeface="Tempus Sans ITC" panose="04020404030D07020202" pitchFamily="82" charset="0"/>
                </a:endParaRPr>
              </a:p>
            </p:txBody>
          </p:sp>
        </mc:Choice>
        <mc:Fallback>
          <p:sp>
            <p:nvSpPr>
              <p:cNvPr id="23" name="ZoneTexte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918" y="2290120"/>
                <a:ext cx="1952779" cy="148002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ZoneTexte 23"/>
              <p:cNvSpPr txBox="1"/>
              <p:nvPr/>
            </p:nvSpPr>
            <p:spPr>
              <a:xfrm>
                <a:off x="334570" y="395903"/>
                <a:ext cx="816249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latin typeface="Cambria Math" panose="02040503050406030204" pitchFamily="18" charset="0"/>
                            </a:rPr>
                            <m:t>𝟏𝟐𝟑</m:t>
                          </m:r>
                        </m:num>
                        <m:den>
                          <m:r>
                            <a:rPr lang="fr-FR" sz="2400" b="1" i="1" dirty="0" smtClean="0"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latin typeface="Tempus Sans ITC" panose="04020404030D07020202" pitchFamily="82" charset="0"/>
                </a:endParaRPr>
              </a:p>
            </p:txBody>
          </p:sp>
        </mc:Choice>
        <mc:Fallback>
          <p:sp>
            <p:nvSpPr>
              <p:cNvPr id="24" name="ZoneTexte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570" y="395903"/>
                <a:ext cx="816249" cy="7861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ZoneTexte 24"/>
              <p:cNvSpPr txBox="1"/>
              <p:nvPr/>
            </p:nvSpPr>
            <p:spPr>
              <a:xfrm>
                <a:off x="4351641" y="390761"/>
                <a:ext cx="816249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latin typeface="Cambria Math" panose="02040503050406030204" pitchFamily="18" charset="0"/>
                            </a:rPr>
                            <m:t>𝟏𝟐𝟑</m:t>
                          </m:r>
                        </m:num>
                        <m:den>
                          <m:r>
                            <a:rPr lang="fr-FR" sz="2400" b="1" i="1" dirty="0" smtClean="0"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latin typeface="Tempus Sans ITC" panose="04020404030D07020202" pitchFamily="82" charset="0"/>
                </a:endParaRPr>
              </a:p>
            </p:txBody>
          </p:sp>
        </mc:Choice>
        <mc:Fallback>
          <p:sp>
            <p:nvSpPr>
              <p:cNvPr id="25" name="ZoneTexte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1641" y="390761"/>
                <a:ext cx="816249" cy="7861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ZoneTexte 25"/>
              <p:cNvSpPr txBox="1"/>
              <p:nvPr/>
            </p:nvSpPr>
            <p:spPr>
              <a:xfrm>
                <a:off x="8277541" y="409677"/>
                <a:ext cx="1067921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latin typeface="Cambria Math" panose="02040503050406030204" pitchFamily="18" charset="0"/>
                            </a:rPr>
                            <m:t>𝟏𝟐𝟑</m:t>
                          </m:r>
                        </m:num>
                        <m:den>
                          <m:r>
                            <a:rPr lang="fr-FR" sz="2400" b="1" i="1" dirty="0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fr-FR" sz="2400" b="1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400" b="1" i="1" dirty="0" smtClean="0">
                              <a:latin typeface="Cambria Math" panose="02040503050406030204" pitchFamily="18" charset="0"/>
                            </a:rPr>
                            <m:t>𝟎𝟎𝟎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latin typeface="Tempus Sans ITC" panose="04020404030D07020202" pitchFamily="82" charset="0"/>
                </a:endParaRPr>
              </a:p>
            </p:txBody>
          </p:sp>
        </mc:Choice>
        <mc:Fallback>
          <p:sp>
            <p:nvSpPr>
              <p:cNvPr id="26" name="ZoneTexte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7541" y="409677"/>
                <a:ext cx="1067921" cy="7861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2440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23609">
            <a:off x="-11945" y="941786"/>
            <a:ext cx="3998777" cy="4818346"/>
          </a:xfrm>
          <a:prstGeom prst="rect">
            <a:avLst/>
          </a:prstGeom>
        </p:spPr>
      </p:pic>
      <p:sp>
        <p:nvSpPr>
          <p:cNvPr id="2" name="Espace réservé du contenu 2"/>
          <p:cNvSpPr txBox="1">
            <a:spLocks/>
          </p:cNvSpPr>
          <p:nvPr/>
        </p:nvSpPr>
        <p:spPr>
          <a:xfrm>
            <a:off x="182470" y="355678"/>
            <a:ext cx="3609949" cy="5788080"/>
          </a:xfrm>
          <a:prstGeom prst="roundRect">
            <a:avLst/>
          </a:prstGeom>
          <a:noFill/>
          <a:ln w="76200" cmpd="sng">
            <a:gradFill flip="none" rotWithShape="1">
              <a:gsLst>
                <a:gs pos="0">
                  <a:srgbClr val="FF0000"/>
                </a:gs>
                <a:gs pos="75000">
                  <a:srgbClr val="FF0000"/>
                </a:gs>
                <a:gs pos="46000">
                  <a:srgbClr val="FF0000"/>
                </a:gs>
                <a:gs pos="100000">
                  <a:srgbClr val="FFC000"/>
                </a:gs>
              </a:gsLst>
              <a:path path="circle">
                <a:fillToRect l="50000" t="130000" r="50000" b="-30000"/>
              </a:path>
              <a:tileRect/>
            </a:gradFill>
          </a:ln>
          <a:effectLst>
            <a:softEdge rad="12700"/>
          </a:effec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endParaRPr lang="fr-FR" smtClean="0"/>
          </a:p>
          <a:p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/>
              <p:cNvSpPr txBox="1"/>
              <p:nvPr/>
            </p:nvSpPr>
            <p:spPr>
              <a:xfrm>
                <a:off x="697110" y="2290120"/>
                <a:ext cx="2550121" cy="14800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4800" b="1" i="1" dirty="0" smtClean="0"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fr-FR" sz="4800" b="1" i="1" dirty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4800" b="1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800" b="1" i="1" dirty="0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4800" b="1" i="1" dirty="0" smtClean="0"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FR" sz="4800" b="1" dirty="0">
                  <a:latin typeface="Tempus Sans ITC" panose="04020404030D07020202" pitchFamily="82" charset="0"/>
                </a:endParaRPr>
              </a:p>
            </p:txBody>
          </p:sp>
        </mc:Choice>
        <mc:Fallback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110" y="2290120"/>
                <a:ext cx="2550121" cy="14800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ZoneTexte 33"/>
          <p:cNvSpPr txBox="1"/>
          <p:nvPr/>
        </p:nvSpPr>
        <p:spPr>
          <a:xfrm>
            <a:off x="2119168" y="1025810"/>
            <a:ext cx="12426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UNO</a:t>
            </a:r>
          </a:p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DécimO</a:t>
            </a:r>
            <a:endParaRPr lang="fr-FR" sz="2400" b="1" dirty="0">
              <a:latin typeface="Tempus Sans ITC" panose="04020404030D07020202" pitchFamily="82" charset="0"/>
            </a:endParaRPr>
          </a:p>
        </p:txBody>
      </p:sp>
      <p:pic>
        <p:nvPicPr>
          <p:cNvPr id="36" name="Imag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872" y="4259787"/>
            <a:ext cx="883370" cy="1120986"/>
          </a:xfrm>
          <a:prstGeom prst="rect">
            <a:avLst/>
          </a:prstGeom>
        </p:spPr>
      </p:pic>
      <p:pic>
        <p:nvPicPr>
          <p:cNvPr id="51" name="Imag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23609">
            <a:off x="4005126" y="941786"/>
            <a:ext cx="3998777" cy="4818346"/>
          </a:xfrm>
          <a:prstGeom prst="rect">
            <a:avLst/>
          </a:prstGeom>
        </p:spPr>
      </p:pic>
      <p:sp>
        <p:nvSpPr>
          <p:cNvPr id="52" name="Espace réservé du contenu 2"/>
          <p:cNvSpPr txBox="1">
            <a:spLocks/>
          </p:cNvSpPr>
          <p:nvPr/>
        </p:nvSpPr>
        <p:spPr>
          <a:xfrm>
            <a:off x="4199541" y="355678"/>
            <a:ext cx="3609949" cy="5788080"/>
          </a:xfrm>
          <a:prstGeom prst="roundRect">
            <a:avLst/>
          </a:prstGeom>
          <a:noFill/>
          <a:ln w="76200" cmpd="sng">
            <a:gradFill flip="none" rotWithShape="1">
              <a:gsLst>
                <a:gs pos="0">
                  <a:srgbClr val="FF0000"/>
                </a:gs>
                <a:gs pos="79000">
                  <a:srgbClr val="FF0000"/>
                </a:gs>
                <a:gs pos="100000">
                  <a:srgbClr val="FFC000"/>
                </a:gs>
              </a:gsLst>
              <a:path path="circle">
                <a:fillToRect l="50000" t="130000" r="50000" b="-30000"/>
              </a:path>
              <a:tileRect/>
            </a:gradFill>
          </a:ln>
          <a:effectLst>
            <a:softEdge rad="12700"/>
          </a:effec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endParaRPr lang="fr-FR" smtClean="0"/>
          </a:p>
          <a:p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55" name="ZoneTexte 54"/>
          <p:cNvSpPr txBox="1"/>
          <p:nvPr/>
        </p:nvSpPr>
        <p:spPr>
          <a:xfrm>
            <a:off x="6136239" y="1025810"/>
            <a:ext cx="12426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UNO</a:t>
            </a:r>
          </a:p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DécimO</a:t>
            </a:r>
            <a:endParaRPr lang="fr-FR" sz="2400" b="1" dirty="0">
              <a:latin typeface="Tempus Sans ITC" panose="04020404030D07020202" pitchFamily="82" charset="0"/>
            </a:endParaRPr>
          </a:p>
        </p:txBody>
      </p:sp>
      <p:pic>
        <p:nvPicPr>
          <p:cNvPr id="56" name="Image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1943" y="4259787"/>
            <a:ext cx="883370" cy="1120986"/>
          </a:xfrm>
          <a:prstGeom prst="rect">
            <a:avLst/>
          </a:prstGeom>
        </p:spPr>
      </p:pic>
      <p:pic>
        <p:nvPicPr>
          <p:cNvPr id="57" name="Imag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23609">
            <a:off x="8022195" y="946928"/>
            <a:ext cx="3998777" cy="4818346"/>
          </a:xfrm>
          <a:prstGeom prst="rect">
            <a:avLst/>
          </a:prstGeom>
        </p:spPr>
      </p:pic>
      <p:sp>
        <p:nvSpPr>
          <p:cNvPr id="58" name="Espace réservé du contenu 2"/>
          <p:cNvSpPr txBox="1">
            <a:spLocks/>
          </p:cNvSpPr>
          <p:nvPr/>
        </p:nvSpPr>
        <p:spPr>
          <a:xfrm>
            <a:off x="8216610" y="360820"/>
            <a:ext cx="3609949" cy="5788080"/>
          </a:xfrm>
          <a:prstGeom prst="roundRect">
            <a:avLst/>
          </a:prstGeom>
          <a:noFill/>
          <a:ln w="76200" cmpd="sng">
            <a:gradFill flip="none" rotWithShape="1">
              <a:gsLst>
                <a:gs pos="0">
                  <a:srgbClr val="FF0000"/>
                </a:gs>
                <a:gs pos="74000">
                  <a:srgbClr val="FF0000"/>
                </a:gs>
                <a:gs pos="97000">
                  <a:srgbClr val="FFC000"/>
                </a:gs>
              </a:gsLst>
              <a:path path="circle">
                <a:fillToRect l="50000" t="130000" r="50000" b="-30000"/>
              </a:path>
              <a:tileRect/>
            </a:gradFill>
          </a:ln>
          <a:effectLst>
            <a:softEdge rad="12700"/>
          </a:effec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endParaRPr lang="fr-FR" smtClean="0"/>
          </a:p>
          <a:p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61" name="ZoneTexte 60"/>
          <p:cNvSpPr txBox="1"/>
          <p:nvPr/>
        </p:nvSpPr>
        <p:spPr>
          <a:xfrm>
            <a:off x="10153308" y="1030952"/>
            <a:ext cx="12426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UNO</a:t>
            </a:r>
          </a:p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DécimO</a:t>
            </a:r>
            <a:endParaRPr lang="fr-FR" sz="2400" b="1" dirty="0">
              <a:latin typeface="Tempus Sans ITC" panose="04020404030D07020202" pitchFamily="82" charset="0"/>
            </a:endParaRPr>
          </a:p>
        </p:txBody>
      </p:sp>
      <p:pic>
        <p:nvPicPr>
          <p:cNvPr id="62" name="Image 6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9012" y="4264929"/>
            <a:ext cx="883370" cy="112098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2" name="ZoneTexte 21"/>
              <p:cNvSpPr txBox="1"/>
              <p:nvPr/>
            </p:nvSpPr>
            <p:spPr>
              <a:xfrm>
                <a:off x="4480518" y="2570298"/>
                <a:ext cx="3039230" cy="16946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dirty="0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3200" b="1" i="1" dirty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3200" b="1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3200" b="1" i="1" dirty="0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3200" b="1" i="1" dirty="0" smtClean="0"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  <m:r>
                        <a:rPr lang="fr-FR" sz="3200" b="1" i="0" dirty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3200" b="1" i="0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3200" b="1" i="0" dirty="0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3200" b="1" i="0" dirty="0" smtClean="0"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</m:oMath>
                  </m:oMathPara>
                </a14:m>
                <a:endParaRPr lang="fr-FR" sz="4400" b="1" dirty="0" smtClean="0">
                  <a:latin typeface="Tempus Sans ITC" panose="04020404030D07020202" pitchFamily="82" charset="0"/>
                </a:endParaRPr>
              </a:p>
              <a:p>
                <a:endParaRPr lang="fr-FR" sz="4400" b="1" dirty="0">
                  <a:latin typeface="Tempus Sans ITC" panose="04020404030D07020202" pitchFamily="82" charset="0"/>
                </a:endParaRPr>
              </a:p>
            </p:txBody>
          </p:sp>
        </mc:Choice>
        <mc:Fallback>
          <p:sp>
            <p:nvSpPr>
              <p:cNvPr id="22" name="ZoneTexte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0518" y="2570298"/>
                <a:ext cx="3039230" cy="16946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ZoneTexte 20"/>
              <p:cNvSpPr txBox="1"/>
              <p:nvPr/>
            </p:nvSpPr>
            <p:spPr>
              <a:xfrm>
                <a:off x="8471908" y="2628166"/>
                <a:ext cx="3115789" cy="15788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800" b="1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dirty="0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800" b="1" i="1" dirty="0" smtClean="0"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  <m:r>
                        <a:rPr lang="fr-FR" sz="2800" b="1" i="1" dirty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2800" b="1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dirty="0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800" b="1" i="1" dirty="0" smtClean="0"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fr-FR" sz="2800" b="1" i="0" dirty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2800" b="1" i="0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0" dirty="0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800" b="1" i="0" dirty="0" smtClean="0">
                              <a:latin typeface="Cambria Math" panose="02040503050406030204" pitchFamily="18" charset="0"/>
                            </a:rPr>
                            <m:t>𝟏𝟎𝟎𝟎</m:t>
                          </m:r>
                        </m:den>
                      </m:f>
                    </m:oMath>
                  </m:oMathPara>
                </a14:m>
                <a:endParaRPr lang="fr-FR" sz="4400" b="1" dirty="0" smtClean="0">
                  <a:latin typeface="Tempus Sans ITC" panose="04020404030D07020202" pitchFamily="82" charset="0"/>
                </a:endParaRPr>
              </a:p>
              <a:p>
                <a:endParaRPr lang="fr-FR" sz="4400" b="1" dirty="0">
                  <a:latin typeface="Tempus Sans ITC" panose="04020404030D07020202" pitchFamily="82" charset="0"/>
                </a:endParaRPr>
              </a:p>
            </p:txBody>
          </p:sp>
        </mc:Choice>
        <mc:Fallback>
          <p:sp>
            <p:nvSpPr>
              <p:cNvPr id="21" name="ZoneTexte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1908" y="2628166"/>
                <a:ext cx="3115789" cy="157889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ZoneTexte 26"/>
              <p:cNvSpPr txBox="1"/>
              <p:nvPr/>
            </p:nvSpPr>
            <p:spPr>
              <a:xfrm>
                <a:off x="298310" y="455843"/>
                <a:ext cx="1172308" cy="670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dirty="0" smtClean="0"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fr-FR" sz="2000" b="1" i="1" dirty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2000" b="1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dirty="0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000" b="1" i="1" dirty="0" smtClean="0"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FR" sz="2000" b="1" dirty="0">
                  <a:latin typeface="Tempus Sans ITC" panose="04020404030D07020202" pitchFamily="82" charset="0"/>
                </a:endParaRPr>
              </a:p>
            </p:txBody>
          </p:sp>
        </mc:Choice>
        <mc:Fallback>
          <p:sp>
            <p:nvSpPr>
              <p:cNvPr id="27" name="ZoneTexte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310" y="455843"/>
                <a:ext cx="1172308" cy="67056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ZoneTexte 27"/>
              <p:cNvSpPr txBox="1"/>
              <p:nvPr/>
            </p:nvSpPr>
            <p:spPr>
              <a:xfrm>
                <a:off x="4289700" y="455843"/>
                <a:ext cx="1770806" cy="10436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 dirty="0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b="1" i="1" dirty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b="1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b="1" i="1" dirty="0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b="1" i="1" dirty="0" smtClean="0"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  <m:r>
                        <a:rPr lang="fr-FR" b="1" i="0" dirty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b="1" i="0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b="1" i="0" dirty="0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b="1" i="0" dirty="0" smtClean="0"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</m:oMath>
                  </m:oMathPara>
                </a14:m>
                <a:endParaRPr lang="fr-FR" sz="2800" b="1" dirty="0" smtClean="0">
                  <a:latin typeface="Tempus Sans ITC" panose="04020404030D07020202" pitchFamily="82" charset="0"/>
                </a:endParaRPr>
              </a:p>
              <a:p>
                <a:endParaRPr lang="fr-FR" sz="2800" b="1" dirty="0">
                  <a:latin typeface="Tempus Sans ITC" panose="04020404030D07020202" pitchFamily="82" charset="0"/>
                </a:endParaRPr>
              </a:p>
            </p:txBody>
          </p:sp>
        </mc:Choice>
        <mc:Fallback>
          <p:sp>
            <p:nvSpPr>
              <p:cNvPr id="28" name="ZoneTexte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9700" y="455843"/>
                <a:ext cx="1770806" cy="104361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ZoneTexte 28"/>
              <p:cNvSpPr txBox="1"/>
              <p:nvPr/>
            </p:nvSpPr>
            <p:spPr>
              <a:xfrm>
                <a:off x="8216608" y="455843"/>
                <a:ext cx="2081788" cy="11051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b="1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b="1" i="1" dirty="0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b="1" i="1" dirty="0" smtClean="0"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  <m:r>
                        <a:rPr lang="fr-FR" b="1" i="1" dirty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b="1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b="1" i="1" dirty="0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b="1" i="1" dirty="0" smtClean="0"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fr-FR" b="1" i="0" dirty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b="1" i="0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b="1" i="0" dirty="0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b="1" i="0" dirty="0" smtClean="0">
                              <a:latin typeface="Cambria Math" panose="02040503050406030204" pitchFamily="18" charset="0"/>
                            </a:rPr>
                            <m:t>𝟏𝟎𝟎𝟎</m:t>
                          </m:r>
                        </m:den>
                      </m:f>
                    </m:oMath>
                  </m:oMathPara>
                </a14:m>
                <a:endParaRPr lang="fr-FR" sz="3200" b="1" dirty="0" smtClean="0">
                  <a:latin typeface="Tempus Sans ITC" panose="04020404030D07020202" pitchFamily="82" charset="0"/>
                </a:endParaRPr>
              </a:p>
              <a:p>
                <a:endParaRPr lang="fr-FR" sz="3200" b="1" dirty="0">
                  <a:latin typeface="Tempus Sans ITC" panose="04020404030D07020202" pitchFamily="82" charset="0"/>
                </a:endParaRPr>
              </a:p>
            </p:txBody>
          </p:sp>
        </mc:Choice>
        <mc:Fallback>
          <p:sp>
            <p:nvSpPr>
              <p:cNvPr id="29" name="ZoneTexte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6608" y="455843"/>
                <a:ext cx="2081788" cy="110517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7088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23609">
            <a:off x="-11945" y="941786"/>
            <a:ext cx="3998777" cy="4818346"/>
          </a:xfrm>
          <a:prstGeom prst="rect">
            <a:avLst/>
          </a:prstGeom>
        </p:spPr>
      </p:pic>
      <p:sp>
        <p:nvSpPr>
          <p:cNvPr id="2" name="Espace réservé du contenu 2"/>
          <p:cNvSpPr txBox="1">
            <a:spLocks/>
          </p:cNvSpPr>
          <p:nvPr/>
        </p:nvSpPr>
        <p:spPr>
          <a:xfrm>
            <a:off x="182470" y="355678"/>
            <a:ext cx="3609949" cy="5788080"/>
          </a:xfrm>
          <a:prstGeom prst="roundRect">
            <a:avLst/>
          </a:prstGeom>
          <a:noFill/>
          <a:ln w="76200" cmpd="sng">
            <a:gradFill flip="none" rotWithShape="1">
              <a:gsLst>
                <a:gs pos="0">
                  <a:srgbClr val="FF0000"/>
                </a:gs>
                <a:gs pos="75000">
                  <a:srgbClr val="FF0000"/>
                </a:gs>
                <a:gs pos="46000">
                  <a:srgbClr val="FF0000"/>
                </a:gs>
                <a:gs pos="100000">
                  <a:srgbClr val="FFC000"/>
                </a:gs>
              </a:gsLst>
              <a:path path="circle">
                <a:fillToRect l="50000" t="130000" r="50000" b="-30000"/>
              </a:path>
              <a:tileRect/>
            </a:gradFill>
          </a:ln>
          <a:effectLst>
            <a:softEdge rad="12700"/>
          </a:effec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endParaRPr lang="fr-FR" smtClean="0"/>
          </a:p>
          <a:p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34" name="ZoneTexte 33"/>
          <p:cNvSpPr txBox="1"/>
          <p:nvPr/>
        </p:nvSpPr>
        <p:spPr>
          <a:xfrm>
            <a:off x="2119168" y="1025810"/>
            <a:ext cx="12426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UNO</a:t>
            </a:r>
          </a:p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DécimO</a:t>
            </a:r>
            <a:endParaRPr lang="fr-FR" sz="2400" b="1" dirty="0">
              <a:latin typeface="Tempus Sans ITC" panose="04020404030D07020202" pitchFamily="82" charset="0"/>
            </a:endParaRPr>
          </a:p>
        </p:txBody>
      </p:sp>
      <p:pic>
        <p:nvPicPr>
          <p:cNvPr id="36" name="Imag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872" y="4259787"/>
            <a:ext cx="883370" cy="1120986"/>
          </a:xfrm>
          <a:prstGeom prst="rect">
            <a:avLst/>
          </a:prstGeom>
        </p:spPr>
      </p:pic>
      <p:pic>
        <p:nvPicPr>
          <p:cNvPr id="51" name="Imag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23609">
            <a:off x="4005126" y="941786"/>
            <a:ext cx="3998777" cy="4818346"/>
          </a:xfrm>
          <a:prstGeom prst="rect">
            <a:avLst/>
          </a:prstGeom>
        </p:spPr>
      </p:pic>
      <p:sp>
        <p:nvSpPr>
          <p:cNvPr id="52" name="Espace réservé du contenu 2"/>
          <p:cNvSpPr txBox="1">
            <a:spLocks/>
          </p:cNvSpPr>
          <p:nvPr/>
        </p:nvSpPr>
        <p:spPr>
          <a:xfrm>
            <a:off x="4199541" y="355678"/>
            <a:ext cx="3609949" cy="5788080"/>
          </a:xfrm>
          <a:prstGeom prst="roundRect">
            <a:avLst/>
          </a:prstGeom>
          <a:noFill/>
          <a:ln w="76200" cmpd="sng">
            <a:gradFill flip="none" rotWithShape="1">
              <a:gsLst>
                <a:gs pos="0">
                  <a:srgbClr val="FF0000"/>
                </a:gs>
                <a:gs pos="79000">
                  <a:srgbClr val="FF0000"/>
                </a:gs>
                <a:gs pos="100000">
                  <a:srgbClr val="FFC000"/>
                </a:gs>
              </a:gsLst>
              <a:path path="circle">
                <a:fillToRect l="50000" t="130000" r="50000" b="-30000"/>
              </a:path>
              <a:tileRect/>
            </a:gradFill>
          </a:ln>
          <a:effectLst>
            <a:softEdge rad="12700"/>
          </a:effec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endParaRPr lang="fr-FR" smtClean="0"/>
          </a:p>
          <a:p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55" name="ZoneTexte 54"/>
          <p:cNvSpPr txBox="1"/>
          <p:nvPr/>
        </p:nvSpPr>
        <p:spPr>
          <a:xfrm>
            <a:off x="6136239" y="1025810"/>
            <a:ext cx="12426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UNO</a:t>
            </a:r>
          </a:p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DécimO</a:t>
            </a:r>
            <a:endParaRPr lang="fr-FR" sz="2400" b="1" dirty="0">
              <a:latin typeface="Tempus Sans ITC" panose="04020404030D07020202" pitchFamily="82" charset="0"/>
            </a:endParaRPr>
          </a:p>
        </p:txBody>
      </p:sp>
      <p:pic>
        <p:nvPicPr>
          <p:cNvPr id="56" name="Image 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3" y="4259787"/>
            <a:ext cx="883370" cy="1120986"/>
          </a:xfrm>
          <a:prstGeom prst="rect">
            <a:avLst/>
          </a:prstGeom>
        </p:spPr>
      </p:pic>
      <p:pic>
        <p:nvPicPr>
          <p:cNvPr id="57" name="Imag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23609">
            <a:off x="8022195" y="946928"/>
            <a:ext cx="3998777" cy="4818346"/>
          </a:xfrm>
          <a:prstGeom prst="rect">
            <a:avLst/>
          </a:prstGeom>
        </p:spPr>
      </p:pic>
      <p:sp>
        <p:nvSpPr>
          <p:cNvPr id="58" name="Espace réservé du contenu 2"/>
          <p:cNvSpPr txBox="1">
            <a:spLocks/>
          </p:cNvSpPr>
          <p:nvPr/>
        </p:nvSpPr>
        <p:spPr>
          <a:xfrm>
            <a:off x="8216610" y="360820"/>
            <a:ext cx="3609949" cy="5788080"/>
          </a:xfrm>
          <a:prstGeom prst="roundRect">
            <a:avLst/>
          </a:prstGeom>
          <a:noFill/>
          <a:ln w="76200" cmpd="sng">
            <a:gradFill flip="none" rotWithShape="1">
              <a:gsLst>
                <a:gs pos="0">
                  <a:srgbClr val="FF0000"/>
                </a:gs>
                <a:gs pos="74000">
                  <a:srgbClr val="FF0000"/>
                </a:gs>
                <a:gs pos="97000">
                  <a:srgbClr val="FFC000"/>
                </a:gs>
              </a:gsLst>
              <a:path path="circle">
                <a:fillToRect l="50000" t="130000" r="50000" b="-30000"/>
              </a:path>
              <a:tileRect/>
            </a:gradFill>
          </a:ln>
          <a:effectLst>
            <a:softEdge rad="12700"/>
          </a:effec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endParaRPr lang="fr-FR" smtClean="0"/>
          </a:p>
          <a:p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61" name="ZoneTexte 60"/>
          <p:cNvSpPr txBox="1"/>
          <p:nvPr/>
        </p:nvSpPr>
        <p:spPr>
          <a:xfrm>
            <a:off x="10153308" y="1030952"/>
            <a:ext cx="12426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UNO</a:t>
            </a:r>
          </a:p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DécimO</a:t>
            </a:r>
            <a:endParaRPr lang="fr-FR" sz="2400" b="1" dirty="0">
              <a:latin typeface="Tempus Sans ITC" panose="04020404030D07020202" pitchFamily="82" charset="0"/>
            </a:endParaRPr>
          </a:p>
        </p:txBody>
      </p:sp>
      <p:pic>
        <p:nvPicPr>
          <p:cNvPr id="62" name="Image 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9012" y="4264929"/>
            <a:ext cx="883370" cy="1120986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792" y="2931677"/>
            <a:ext cx="2453345" cy="580827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681" y="530851"/>
            <a:ext cx="1783254" cy="42218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182" y="2931677"/>
            <a:ext cx="2507862" cy="593734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5186" y="519354"/>
            <a:ext cx="1950666" cy="46181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8970" y="2931677"/>
            <a:ext cx="2485226" cy="55319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66576" y="512275"/>
            <a:ext cx="1980131" cy="44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871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23609">
            <a:off x="-11945" y="941786"/>
            <a:ext cx="3998777" cy="4818346"/>
          </a:xfrm>
          <a:prstGeom prst="rect">
            <a:avLst/>
          </a:prstGeom>
        </p:spPr>
      </p:pic>
      <p:sp>
        <p:nvSpPr>
          <p:cNvPr id="2" name="Espace réservé du contenu 2"/>
          <p:cNvSpPr txBox="1">
            <a:spLocks/>
          </p:cNvSpPr>
          <p:nvPr/>
        </p:nvSpPr>
        <p:spPr>
          <a:xfrm>
            <a:off x="182470" y="355678"/>
            <a:ext cx="3609949" cy="5788080"/>
          </a:xfrm>
          <a:prstGeom prst="roundRect">
            <a:avLst/>
          </a:prstGeom>
          <a:noFill/>
          <a:ln w="76200" cmpd="sng">
            <a:gradFill flip="none" rotWithShape="1">
              <a:gsLst>
                <a:gs pos="0">
                  <a:srgbClr val="FF0000"/>
                </a:gs>
                <a:gs pos="75000">
                  <a:srgbClr val="FF0000"/>
                </a:gs>
                <a:gs pos="46000">
                  <a:srgbClr val="FF0000"/>
                </a:gs>
                <a:gs pos="100000">
                  <a:srgbClr val="FFC000"/>
                </a:gs>
              </a:gsLst>
              <a:path path="circle">
                <a:fillToRect l="50000" t="130000" r="50000" b="-30000"/>
              </a:path>
              <a:tileRect/>
            </a:gradFill>
          </a:ln>
          <a:effectLst>
            <a:softEdge rad="12700"/>
          </a:effec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endParaRPr lang="fr-FR" smtClean="0"/>
          </a:p>
          <a:p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34" name="ZoneTexte 33"/>
          <p:cNvSpPr txBox="1"/>
          <p:nvPr/>
        </p:nvSpPr>
        <p:spPr>
          <a:xfrm>
            <a:off x="2119168" y="1025810"/>
            <a:ext cx="12426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UNO</a:t>
            </a:r>
          </a:p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DécimO</a:t>
            </a:r>
            <a:endParaRPr lang="fr-FR" sz="2400" b="1" dirty="0">
              <a:latin typeface="Tempus Sans ITC" panose="04020404030D07020202" pitchFamily="82" charset="0"/>
            </a:endParaRPr>
          </a:p>
        </p:txBody>
      </p:sp>
      <p:pic>
        <p:nvPicPr>
          <p:cNvPr id="36" name="Imag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872" y="4259787"/>
            <a:ext cx="883370" cy="1120986"/>
          </a:xfrm>
          <a:prstGeom prst="rect">
            <a:avLst/>
          </a:prstGeom>
        </p:spPr>
      </p:pic>
      <p:pic>
        <p:nvPicPr>
          <p:cNvPr id="51" name="Imag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23609">
            <a:off x="4005126" y="941786"/>
            <a:ext cx="3998777" cy="4818346"/>
          </a:xfrm>
          <a:prstGeom prst="rect">
            <a:avLst/>
          </a:prstGeom>
        </p:spPr>
      </p:pic>
      <p:sp>
        <p:nvSpPr>
          <p:cNvPr id="52" name="Espace réservé du contenu 2"/>
          <p:cNvSpPr txBox="1">
            <a:spLocks/>
          </p:cNvSpPr>
          <p:nvPr/>
        </p:nvSpPr>
        <p:spPr>
          <a:xfrm>
            <a:off x="4199541" y="355678"/>
            <a:ext cx="3609949" cy="5788080"/>
          </a:xfrm>
          <a:prstGeom prst="roundRect">
            <a:avLst/>
          </a:prstGeom>
          <a:noFill/>
          <a:ln w="76200" cmpd="sng">
            <a:gradFill flip="none" rotWithShape="1">
              <a:gsLst>
                <a:gs pos="0">
                  <a:srgbClr val="FF0000"/>
                </a:gs>
                <a:gs pos="79000">
                  <a:srgbClr val="FF0000"/>
                </a:gs>
                <a:gs pos="100000">
                  <a:srgbClr val="FFC000"/>
                </a:gs>
              </a:gsLst>
              <a:path path="circle">
                <a:fillToRect l="50000" t="130000" r="50000" b="-30000"/>
              </a:path>
              <a:tileRect/>
            </a:gradFill>
          </a:ln>
          <a:effectLst>
            <a:softEdge rad="12700"/>
          </a:effec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endParaRPr lang="fr-FR" smtClean="0"/>
          </a:p>
          <a:p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55" name="ZoneTexte 54"/>
          <p:cNvSpPr txBox="1"/>
          <p:nvPr/>
        </p:nvSpPr>
        <p:spPr>
          <a:xfrm>
            <a:off x="6136239" y="1025810"/>
            <a:ext cx="12426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UNO</a:t>
            </a:r>
          </a:p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DécimO</a:t>
            </a:r>
            <a:endParaRPr lang="fr-FR" sz="2400" b="1" dirty="0">
              <a:latin typeface="Tempus Sans ITC" panose="04020404030D07020202" pitchFamily="82" charset="0"/>
            </a:endParaRPr>
          </a:p>
        </p:txBody>
      </p:sp>
      <p:pic>
        <p:nvPicPr>
          <p:cNvPr id="56" name="Image 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3" y="4259787"/>
            <a:ext cx="883370" cy="1120986"/>
          </a:xfrm>
          <a:prstGeom prst="rect">
            <a:avLst/>
          </a:prstGeom>
        </p:spPr>
      </p:pic>
      <p:pic>
        <p:nvPicPr>
          <p:cNvPr id="57" name="Imag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23609">
            <a:off x="8022195" y="946928"/>
            <a:ext cx="3998777" cy="4818346"/>
          </a:xfrm>
          <a:prstGeom prst="rect">
            <a:avLst/>
          </a:prstGeom>
        </p:spPr>
      </p:pic>
      <p:sp>
        <p:nvSpPr>
          <p:cNvPr id="58" name="Espace réservé du contenu 2"/>
          <p:cNvSpPr txBox="1">
            <a:spLocks/>
          </p:cNvSpPr>
          <p:nvPr/>
        </p:nvSpPr>
        <p:spPr>
          <a:xfrm>
            <a:off x="8216610" y="360820"/>
            <a:ext cx="3609949" cy="5788080"/>
          </a:xfrm>
          <a:prstGeom prst="roundRect">
            <a:avLst/>
          </a:prstGeom>
          <a:noFill/>
          <a:ln w="76200" cmpd="sng">
            <a:gradFill flip="none" rotWithShape="1">
              <a:gsLst>
                <a:gs pos="0">
                  <a:srgbClr val="FF0000"/>
                </a:gs>
                <a:gs pos="74000">
                  <a:srgbClr val="FF0000"/>
                </a:gs>
                <a:gs pos="97000">
                  <a:srgbClr val="FFC000"/>
                </a:gs>
              </a:gsLst>
              <a:path path="circle">
                <a:fillToRect l="50000" t="130000" r="50000" b="-30000"/>
              </a:path>
              <a:tileRect/>
            </a:gradFill>
          </a:ln>
          <a:effectLst>
            <a:softEdge rad="12700"/>
          </a:effec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endParaRPr lang="fr-FR" smtClean="0"/>
          </a:p>
          <a:p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61" name="ZoneTexte 60"/>
          <p:cNvSpPr txBox="1"/>
          <p:nvPr/>
        </p:nvSpPr>
        <p:spPr>
          <a:xfrm>
            <a:off x="10153308" y="1030952"/>
            <a:ext cx="12426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UNO</a:t>
            </a:r>
          </a:p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DécimO</a:t>
            </a:r>
            <a:endParaRPr lang="fr-FR" sz="2400" b="1" dirty="0">
              <a:latin typeface="Tempus Sans ITC" panose="04020404030D07020202" pitchFamily="82" charset="0"/>
            </a:endParaRPr>
          </a:p>
        </p:txBody>
      </p:sp>
      <p:pic>
        <p:nvPicPr>
          <p:cNvPr id="62" name="Image 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9012" y="4264929"/>
            <a:ext cx="883370" cy="1120986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2603" y="2080693"/>
            <a:ext cx="1665961" cy="2179093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298310" y="455843"/>
            <a:ext cx="11737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b="1" dirty="0" smtClean="0">
                <a:latin typeface="Tempus Sans ITC" panose="04020404030D07020202" pitchFamily="82" charset="0"/>
              </a:rPr>
              <a:t>+4</a:t>
            </a:r>
            <a:endParaRPr lang="fr-FR" sz="7200" b="1" dirty="0">
              <a:latin typeface="Tempus Sans ITC" panose="04020404030D07020202" pitchFamily="82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3993" y="1953486"/>
            <a:ext cx="1625614" cy="2075469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0667" y="556320"/>
            <a:ext cx="735457" cy="938980"/>
          </a:xfrm>
          <a:prstGeom prst="rect">
            <a:avLst/>
          </a:prstGeom>
        </p:spPr>
      </p:pic>
      <p:sp>
        <p:nvSpPr>
          <p:cNvPr id="26" name="ZoneTexte 25"/>
          <p:cNvSpPr txBox="1"/>
          <p:nvPr/>
        </p:nvSpPr>
        <p:spPr>
          <a:xfrm>
            <a:off x="8302152" y="355678"/>
            <a:ext cx="11641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b="1" dirty="0" smtClean="0">
                <a:latin typeface="Tempus Sans ITC" panose="04020404030D07020202" pitchFamily="82" charset="0"/>
              </a:rPr>
              <a:t>+2</a:t>
            </a:r>
            <a:endParaRPr lang="fr-FR" sz="7200" b="1" dirty="0">
              <a:latin typeface="Tempus Sans ITC" panose="04020404030D07020202" pitchFamily="82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0654" y="2019701"/>
            <a:ext cx="1825308" cy="200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385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23609">
            <a:off x="-11945" y="941786"/>
            <a:ext cx="3998777" cy="4818346"/>
          </a:xfrm>
          <a:prstGeom prst="rect">
            <a:avLst/>
          </a:prstGeom>
        </p:spPr>
      </p:pic>
      <p:sp>
        <p:nvSpPr>
          <p:cNvPr id="2" name="Espace réservé du contenu 2"/>
          <p:cNvSpPr txBox="1">
            <a:spLocks/>
          </p:cNvSpPr>
          <p:nvPr/>
        </p:nvSpPr>
        <p:spPr>
          <a:xfrm>
            <a:off x="182470" y="355678"/>
            <a:ext cx="3609949" cy="5788080"/>
          </a:xfrm>
          <a:prstGeom prst="roundRect">
            <a:avLst/>
          </a:prstGeom>
          <a:noFill/>
          <a:ln w="76200" cmpd="sng">
            <a:gradFill flip="none" rotWithShape="1">
              <a:gsLst>
                <a:gs pos="0">
                  <a:srgbClr val="FF0000"/>
                </a:gs>
                <a:gs pos="75000">
                  <a:srgbClr val="FF0000"/>
                </a:gs>
                <a:gs pos="46000">
                  <a:srgbClr val="FF0000"/>
                </a:gs>
                <a:gs pos="100000">
                  <a:srgbClr val="FFC000"/>
                </a:gs>
              </a:gsLst>
              <a:path path="circle">
                <a:fillToRect l="50000" t="130000" r="50000" b="-30000"/>
              </a:path>
              <a:tileRect/>
            </a:gradFill>
          </a:ln>
          <a:effectLst>
            <a:softEdge rad="12700"/>
          </a:effec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endParaRPr lang="fr-FR" smtClean="0"/>
          </a:p>
          <a:p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34" name="ZoneTexte 33"/>
          <p:cNvSpPr txBox="1"/>
          <p:nvPr/>
        </p:nvSpPr>
        <p:spPr>
          <a:xfrm>
            <a:off x="2119168" y="1025810"/>
            <a:ext cx="12426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UNO</a:t>
            </a:r>
          </a:p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DécimO</a:t>
            </a:r>
            <a:endParaRPr lang="fr-FR" sz="2400" b="1" dirty="0">
              <a:latin typeface="Tempus Sans ITC" panose="04020404030D07020202" pitchFamily="82" charset="0"/>
            </a:endParaRPr>
          </a:p>
        </p:txBody>
      </p:sp>
      <p:pic>
        <p:nvPicPr>
          <p:cNvPr id="36" name="Imag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872" y="4259787"/>
            <a:ext cx="883370" cy="1120986"/>
          </a:xfrm>
          <a:prstGeom prst="rect">
            <a:avLst/>
          </a:prstGeom>
        </p:spPr>
      </p:pic>
      <p:pic>
        <p:nvPicPr>
          <p:cNvPr id="51" name="Imag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23609">
            <a:off x="4005126" y="941786"/>
            <a:ext cx="3998777" cy="4818346"/>
          </a:xfrm>
          <a:prstGeom prst="rect">
            <a:avLst/>
          </a:prstGeom>
        </p:spPr>
      </p:pic>
      <p:sp>
        <p:nvSpPr>
          <p:cNvPr id="52" name="Espace réservé du contenu 2"/>
          <p:cNvSpPr txBox="1">
            <a:spLocks/>
          </p:cNvSpPr>
          <p:nvPr/>
        </p:nvSpPr>
        <p:spPr>
          <a:xfrm>
            <a:off x="4199541" y="355678"/>
            <a:ext cx="3609949" cy="5788080"/>
          </a:xfrm>
          <a:prstGeom prst="roundRect">
            <a:avLst/>
          </a:prstGeom>
          <a:noFill/>
          <a:ln w="76200" cmpd="sng">
            <a:gradFill flip="none" rotWithShape="1">
              <a:gsLst>
                <a:gs pos="0">
                  <a:srgbClr val="FF0000"/>
                </a:gs>
                <a:gs pos="79000">
                  <a:srgbClr val="FF0000"/>
                </a:gs>
                <a:gs pos="100000">
                  <a:srgbClr val="FFC000"/>
                </a:gs>
              </a:gsLst>
              <a:path path="circle">
                <a:fillToRect l="50000" t="130000" r="50000" b="-30000"/>
              </a:path>
              <a:tileRect/>
            </a:gradFill>
          </a:ln>
          <a:effectLst>
            <a:softEdge rad="12700"/>
          </a:effec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endParaRPr lang="fr-FR" smtClean="0"/>
          </a:p>
          <a:p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55" name="ZoneTexte 54"/>
          <p:cNvSpPr txBox="1"/>
          <p:nvPr/>
        </p:nvSpPr>
        <p:spPr>
          <a:xfrm>
            <a:off x="6136239" y="1025810"/>
            <a:ext cx="12426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UNO</a:t>
            </a:r>
          </a:p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DécimO</a:t>
            </a:r>
            <a:endParaRPr lang="fr-FR" sz="2400" b="1" dirty="0">
              <a:latin typeface="Tempus Sans ITC" panose="04020404030D07020202" pitchFamily="82" charset="0"/>
            </a:endParaRPr>
          </a:p>
        </p:txBody>
      </p:sp>
      <p:pic>
        <p:nvPicPr>
          <p:cNvPr id="56" name="Image 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3" y="4259787"/>
            <a:ext cx="883370" cy="1120986"/>
          </a:xfrm>
          <a:prstGeom prst="rect">
            <a:avLst/>
          </a:prstGeom>
        </p:spPr>
      </p:pic>
      <p:pic>
        <p:nvPicPr>
          <p:cNvPr id="57" name="Imag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23609">
            <a:off x="8022195" y="946928"/>
            <a:ext cx="3998777" cy="4818346"/>
          </a:xfrm>
          <a:prstGeom prst="rect">
            <a:avLst/>
          </a:prstGeom>
        </p:spPr>
      </p:pic>
      <p:sp>
        <p:nvSpPr>
          <p:cNvPr id="58" name="Espace réservé du contenu 2"/>
          <p:cNvSpPr txBox="1">
            <a:spLocks/>
          </p:cNvSpPr>
          <p:nvPr/>
        </p:nvSpPr>
        <p:spPr>
          <a:xfrm>
            <a:off x="8216610" y="360820"/>
            <a:ext cx="3609949" cy="5788080"/>
          </a:xfrm>
          <a:prstGeom prst="roundRect">
            <a:avLst/>
          </a:prstGeom>
          <a:noFill/>
          <a:ln w="76200" cmpd="sng">
            <a:gradFill flip="none" rotWithShape="1">
              <a:gsLst>
                <a:gs pos="0">
                  <a:srgbClr val="FF0000"/>
                </a:gs>
                <a:gs pos="74000">
                  <a:srgbClr val="FF0000"/>
                </a:gs>
                <a:gs pos="97000">
                  <a:srgbClr val="FFC000"/>
                </a:gs>
              </a:gsLst>
              <a:path path="circle">
                <a:fillToRect l="50000" t="130000" r="50000" b="-30000"/>
              </a:path>
              <a:tileRect/>
            </a:gradFill>
          </a:ln>
          <a:effectLst>
            <a:softEdge rad="12700"/>
          </a:effec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endParaRPr lang="fr-FR" smtClean="0"/>
          </a:p>
          <a:p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61" name="ZoneTexte 60"/>
          <p:cNvSpPr txBox="1"/>
          <p:nvPr/>
        </p:nvSpPr>
        <p:spPr>
          <a:xfrm>
            <a:off x="10153308" y="1030952"/>
            <a:ext cx="12426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UNO</a:t>
            </a:r>
          </a:p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DécimO</a:t>
            </a:r>
            <a:endParaRPr lang="fr-FR" sz="2400" b="1" dirty="0">
              <a:latin typeface="Tempus Sans ITC" panose="04020404030D07020202" pitchFamily="82" charset="0"/>
            </a:endParaRPr>
          </a:p>
        </p:txBody>
      </p:sp>
      <p:pic>
        <p:nvPicPr>
          <p:cNvPr id="62" name="Image 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9012" y="4264929"/>
            <a:ext cx="883370" cy="1120986"/>
          </a:xfrm>
          <a:prstGeom prst="rect">
            <a:avLst/>
          </a:prstGeom>
        </p:spPr>
      </p:pic>
      <p:sp>
        <p:nvSpPr>
          <p:cNvPr id="26" name="ZoneTexte 25"/>
          <p:cNvSpPr txBox="1"/>
          <p:nvPr/>
        </p:nvSpPr>
        <p:spPr>
          <a:xfrm>
            <a:off x="8302152" y="355678"/>
            <a:ext cx="11641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b="1" dirty="0" smtClean="0">
                <a:latin typeface="Tempus Sans ITC" panose="04020404030D07020202" pitchFamily="82" charset="0"/>
              </a:rPr>
              <a:t>+2</a:t>
            </a:r>
            <a:endParaRPr lang="fr-FR" sz="7200" b="1" dirty="0">
              <a:latin typeface="Tempus Sans ITC" panose="04020404030D07020202" pitchFamily="82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0654" y="2019701"/>
            <a:ext cx="1825308" cy="200925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7904" y="2019701"/>
            <a:ext cx="1768602" cy="2202082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9474" y="558160"/>
            <a:ext cx="625195" cy="778429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7207" y="2015412"/>
            <a:ext cx="1768602" cy="2202082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721" y="493609"/>
            <a:ext cx="625195" cy="77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136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23609">
            <a:off x="-11945" y="941786"/>
            <a:ext cx="3998777" cy="4818346"/>
          </a:xfrm>
          <a:prstGeom prst="rect">
            <a:avLst/>
          </a:prstGeom>
        </p:spPr>
      </p:pic>
      <p:sp>
        <p:nvSpPr>
          <p:cNvPr id="2" name="Espace réservé du contenu 2"/>
          <p:cNvSpPr txBox="1">
            <a:spLocks/>
          </p:cNvSpPr>
          <p:nvPr/>
        </p:nvSpPr>
        <p:spPr>
          <a:xfrm>
            <a:off x="182470" y="355678"/>
            <a:ext cx="3609949" cy="5788080"/>
          </a:xfrm>
          <a:prstGeom prst="roundRect">
            <a:avLst/>
          </a:prstGeom>
          <a:noFill/>
          <a:ln w="76200" cmpd="sng">
            <a:gradFill flip="none" rotWithShape="1">
              <a:gsLst>
                <a:gs pos="0">
                  <a:srgbClr val="FF0000"/>
                </a:gs>
                <a:gs pos="75000">
                  <a:srgbClr val="FF0000"/>
                </a:gs>
                <a:gs pos="46000">
                  <a:srgbClr val="FF0000"/>
                </a:gs>
                <a:gs pos="100000">
                  <a:srgbClr val="FFC000"/>
                </a:gs>
              </a:gsLst>
              <a:path path="circle">
                <a:fillToRect l="50000" t="130000" r="50000" b="-30000"/>
              </a:path>
              <a:tileRect/>
            </a:gradFill>
          </a:ln>
          <a:effectLst>
            <a:softEdge rad="12700"/>
          </a:effec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endParaRPr lang="fr-FR" smtClean="0"/>
          </a:p>
          <a:p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34" name="ZoneTexte 33"/>
          <p:cNvSpPr txBox="1"/>
          <p:nvPr/>
        </p:nvSpPr>
        <p:spPr>
          <a:xfrm>
            <a:off x="2119168" y="1025810"/>
            <a:ext cx="12426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UNO</a:t>
            </a:r>
          </a:p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DécimO</a:t>
            </a:r>
            <a:endParaRPr lang="fr-FR" sz="2400" b="1" dirty="0">
              <a:latin typeface="Tempus Sans ITC" panose="04020404030D07020202" pitchFamily="82" charset="0"/>
            </a:endParaRPr>
          </a:p>
        </p:txBody>
      </p:sp>
      <p:pic>
        <p:nvPicPr>
          <p:cNvPr id="36" name="Imag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872" y="4259787"/>
            <a:ext cx="883370" cy="1120986"/>
          </a:xfrm>
          <a:prstGeom prst="rect">
            <a:avLst/>
          </a:prstGeom>
        </p:spPr>
      </p:pic>
      <p:pic>
        <p:nvPicPr>
          <p:cNvPr id="51" name="Imag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23609">
            <a:off x="4005126" y="941786"/>
            <a:ext cx="3998777" cy="4818346"/>
          </a:xfrm>
          <a:prstGeom prst="rect">
            <a:avLst/>
          </a:prstGeom>
        </p:spPr>
      </p:pic>
      <p:sp>
        <p:nvSpPr>
          <p:cNvPr id="52" name="Espace réservé du contenu 2"/>
          <p:cNvSpPr txBox="1">
            <a:spLocks/>
          </p:cNvSpPr>
          <p:nvPr/>
        </p:nvSpPr>
        <p:spPr>
          <a:xfrm>
            <a:off x="4199541" y="355678"/>
            <a:ext cx="3609949" cy="5788080"/>
          </a:xfrm>
          <a:prstGeom prst="roundRect">
            <a:avLst/>
          </a:prstGeom>
          <a:noFill/>
          <a:ln w="76200" cmpd="sng">
            <a:gradFill flip="none" rotWithShape="1">
              <a:gsLst>
                <a:gs pos="0">
                  <a:srgbClr val="FF0000"/>
                </a:gs>
                <a:gs pos="79000">
                  <a:srgbClr val="FF0000"/>
                </a:gs>
                <a:gs pos="100000">
                  <a:srgbClr val="FFC000"/>
                </a:gs>
              </a:gsLst>
              <a:path path="circle">
                <a:fillToRect l="50000" t="130000" r="50000" b="-30000"/>
              </a:path>
              <a:tileRect/>
            </a:gradFill>
          </a:ln>
          <a:effectLst>
            <a:softEdge rad="12700"/>
          </a:effec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endParaRPr lang="fr-FR" smtClean="0"/>
          </a:p>
          <a:p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55" name="ZoneTexte 54"/>
          <p:cNvSpPr txBox="1"/>
          <p:nvPr/>
        </p:nvSpPr>
        <p:spPr>
          <a:xfrm>
            <a:off x="6136239" y="1025810"/>
            <a:ext cx="12426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UNO</a:t>
            </a:r>
          </a:p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DécimO</a:t>
            </a:r>
            <a:endParaRPr lang="fr-FR" sz="2400" b="1" dirty="0">
              <a:latin typeface="Tempus Sans ITC" panose="04020404030D07020202" pitchFamily="82" charset="0"/>
            </a:endParaRPr>
          </a:p>
        </p:txBody>
      </p:sp>
      <p:pic>
        <p:nvPicPr>
          <p:cNvPr id="56" name="Image 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3" y="4259787"/>
            <a:ext cx="883370" cy="1120986"/>
          </a:xfrm>
          <a:prstGeom prst="rect">
            <a:avLst/>
          </a:prstGeom>
        </p:spPr>
      </p:pic>
      <p:pic>
        <p:nvPicPr>
          <p:cNvPr id="57" name="Imag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23609">
            <a:off x="8022195" y="946928"/>
            <a:ext cx="3998777" cy="4818346"/>
          </a:xfrm>
          <a:prstGeom prst="rect">
            <a:avLst/>
          </a:prstGeom>
        </p:spPr>
      </p:pic>
      <p:sp>
        <p:nvSpPr>
          <p:cNvPr id="58" name="Espace réservé du contenu 2"/>
          <p:cNvSpPr txBox="1">
            <a:spLocks/>
          </p:cNvSpPr>
          <p:nvPr/>
        </p:nvSpPr>
        <p:spPr>
          <a:xfrm>
            <a:off x="8216610" y="360820"/>
            <a:ext cx="3609949" cy="5788080"/>
          </a:xfrm>
          <a:prstGeom prst="roundRect">
            <a:avLst/>
          </a:prstGeom>
          <a:noFill/>
          <a:ln w="76200" cmpd="sng">
            <a:gradFill flip="none" rotWithShape="1">
              <a:gsLst>
                <a:gs pos="0">
                  <a:srgbClr val="FF0000"/>
                </a:gs>
                <a:gs pos="74000">
                  <a:srgbClr val="FF0000"/>
                </a:gs>
                <a:gs pos="97000">
                  <a:srgbClr val="FFC000"/>
                </a:gs>
              </a:gsLst>
              <a:path path="circle">
                <a:fillToRect l="50000" t="130000" r="50000" b="-30000"/>
              </a:path>
              <a:tileRect/>
            </a:gradFill>
          </a:ln>
          <a:effectLst>
            <a:softEdge rad="12700"/>
          </a:effec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endParaRPr lang="fr-FR" smtClean="0"/>
          </a:p>
          <a:p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smtClean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61" name="ZoneTexte 60"/>
          <p:cNvSpPr txBox="1"/>
          <p:nvPr/>
        </p:nvSpPr>
        <p:spPr>
          <a:xfrm>
            <a:off x="10153308" y="1030952"/>
            <a:ext cx="12426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UNO</a:t>
            </a:r>
          </a:p>
          <a:p>
            <a:pPr algn="ctr"/>
            <a:r>
              <a:rPr lang="fr-FR" sz="2400" b="1" dirty="0" smtClean="0">
                <a:latin typeface="Tempus Sans ITC" panose="04020404030D07020202" pitchFamily="82" charset="0"/>
              </a:rPr>
              <a:t>DécimO</a:t>
            </a:r>
            <a:endParaRPr lang="fr-FR" sz="2400" b="1" dirty="0">
              <a:latin typeface="Tempus Sans ITC" panose="04020404030D07020202" pitchFamily="82" charset="0"/>
            </a:endParaRPr>
          </a:p>
        </p:txBody>
      </p:sp>
      <p:pic>
        <p:nvPicPr>
          <p:cNvPr id="62" name="Image 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9012" y="4264929"/>
            <a:ext cx="883370" cy="1120986"/>
          </a:xfrm>
          <a:prstGeom prst="rect">
            <a:avLst/>
          </a:prstGeom>
        </p:spPr>
      </p:pic>
      <p:sp>
        <p:nvSpPr>
          <p:cNvPr id="26" name="ZoneTexte 25"/>
          <p:cNvSpPr txBox="1"/>
          <p:nvPr/>
        </p:nvSpPr>
        <p:spPr>
          <a:xfrm>
            <a:off x="8302152" y="355678"/>
            <a:ext cx="11641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b="1" dirty="0" smtClean="0">
                <a:latin typeface="Tempus Sans ITC" panose="04020404030D07020202" pitchFamily="82" charset="0"/>
              </a:rPr>
              <a:t>+2</a:t>
            </a:r>
            <a:endParaRPr lang="fr-FR" sz="7200" b="1" dirty="0">
              <a:latin typeface="Tempus Sans ITC" panose="04020404030D07020202" pitchFamily="82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0654" y="2019701"/>
            <a:ext cx="1825308" cy="200925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4837" y="2150959"/>
            <a:ext cx="1848186" cy="1877996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556" y="2165134"/>
            <a:ext cx="1848186" cy="1877996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08" y="529093"/>
            <a:ext cx="621948" cy="631980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1050" y="529093"/>
            <a:ext cx="621948" cy="63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11483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90</Words>
  <Application>Microsoft Office PowerPoint</Application>
  <PresentationFormat>Grand écran</PresentationFormat>
  <Paragraphs>172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Tempus Sans ITC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</dc:creator>
  <cp:lastModifiedBy>Alex</cp:lastModifiedBy>
  <cp:revision>9</cp:revision>
  <dcterms:created xsi:type="dcterms:W3CDTF">2017-09-29T13:11:47Z</dcterms:created>
  <dcterms:modified xsi:type="dcterms:W3CDTF">2017-09-29T17:14:03Z</dcterms:modified>
</cp:coreProperties>
</file>