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484365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259210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8418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74630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9639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82747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01774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353263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303652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123203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176948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29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B5438A-BCCA-4A4C-AF92-647DA9A3D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781"/>
            <a:ext cx="12192000" cy="520335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759541" y="1911129"/>
            <a:ext cx="1588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pourcent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A316FAB-5A6B-4323-BEE9-69A66A4AE7CA}"/>
              </a:ext>
            </a:extLst>
          </p:cNvPr>
          <p:cNvSpPr txBox="1"/>
          <p:nvPr/>
        </p:nvSpPr>
        <p:spPr>
          <a:xfrm>
            <a:off x="2931612" y="2372794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041D329-6DDA-47E2-9F36-B404B61716B6}"/>
              </a:ext>
            </a:extLst>
          </p:cNvPr>
          <p:cNvSpPr txBox="1"/>
          <p:nvPr/>
        </p:nvSpPr>
        <p:spPr>
          <a:xfrm>
            <a:off x="3598276" y="291732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E4EC016-F395-4574-BECC-048CA896D8C2}"/>
              </a:ext>
            </a:extLst>
          </p:cNvPr>
          <p:cNvSpPr txBox="1"/>
          <p:nvPr/>
        </p:nvSpPr>
        <p:spPr>
          <a:xfrm>
            <a:off x="6753446" y="327649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7958C0F-E53D-4409-B581-EBDDC9F3F24D}"/>
              </a:ext>
            </a:extLst>
          </p:cNvPr>
          <p:cNvSpPr txBox="1"/>
          <p:nvPr/>
        </p:nvSpPr>
        <p:spPr>
          <a:xfrm>
            <a:off x="6659671" y="371299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1B57DB-080A-42DE-B4E6-6FF07AFF2EFA}"/>
              </a:ext>
            </a:extLst>
          </p:cNvPr>
          <p:cNvSpPr txBox="1"/>
          <p:nvPr/>
        </p:nvSpPr>
        <p:spPr>
          <a:xfrm>
            <a:off x="5816115" y="408016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2EF60D6-EAA1-49B8-8C3D-DED1ED2D7A51}"/>
              </a:ext>
            </a:extLst>
          </p:cNvPr>
          <p:cNvSpPr txBox="1"/>
          <p:nvPr/>
        </p:nvSpPr>
        <p:spPr>
          <a:xfrm>
            <a:off x="5782274" y="4541834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33185147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3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41D5FAEC-174D-4E01-BB22-8926D403D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0575"/>
            <a:ext cx="12192000" cy="59968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44C71C4-906C-4E9B-9D1C-693719637DB3}"/>
              </a:ext>
            </a:extLst>
          </p:cNvPr>
          <p:cNvSpPr txBox="1"/>
          <p:nvPr/>
        </p:nvSpPr>
        <p:spPr>
          <a:xfrm>
            <a:off x="4317974" y="333438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2A1412B-8C12-497B-A94D-DFA328EAF20B}"/>
              </a:ext>
            </a:extLst>
          </p:cNvPr>
          <p:cNvSpPr txBox="1"/>
          <p:nvPr/>
        </p:nvSpPr>
        <p:spPr>
          <a:xfrm>
            <a:off x="2014989" y="477610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3134EE-0E09-48A7-9546-B2BF5640BA4A}"/>
              </a:ext>
            </a:extLst>
          </p:cNvPr>
          <p:cNvSpPr txBox="1"/>
          <p:nvPr/>
        </p:nvSpPr>
        <p:spPr>
          <a:xfrm>
            <a:off x="552483" y="526730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9D0EFBD-3516-4BA3-BF01-B05F9F7FC91D}"/>
              </a:ext>
            </a:extLst>
          </p:cNvPr>
          <p:cNvSpPr txBox="1"/>
          <p:nvPr/>
        </p:nvSpPr>
        <p:spPr>
          <a:xfrm>
            <a:off x="1952683" y="523777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6AC3E29-C608-436D-BB74-4E8C99ADA826}"/>
              </a:ext>
            </a:extLst>
          </p:cNvPr>
          <p:cNvSpPr txBox="1"/>
          <p:nvPr/>
        </p:nvSpPr>
        <p:spPr>
          <a:xfrm>
            <a:off x="6473375" y="420710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D7694C3-D76D-48DF-B304-D1656D60DDF3}"/>
              </a:ext>
            </a:extLst>
          </p:cNvPr>
          <p:cNvSpPr txBox="1"/>
          <p:nvPr/>
        </p:nvSpPr>
        <p:spPr>
          <a:xfrm>
            <a:off x="9865657" y="4877844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56E09E-9458-4CBF-BD1D-306FFC5F5A99}"/>
              </a:ext>
            </a:extLst>
          </p:cNvPr>
          <p:cNvSpPr txBox="1"/>
          <p:nvPr/>
        </p:nvSpPr>
        <p:spPr>
          <a:xfrm>
            <a:off x="9959432" y="538383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EAF105-3033-4D98-858E-673F804916F2}"/>
              </a:ext>
            </a:extLst>
          </p:cNvPr>
          <p:cNvSpPr txBox="1"/>
          <p:nvPr/>
        </p:nvSpPr>
        <p:spPr>
          <a:xfrm>
            <a:off x="10473122" y="490000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DDDC9F-E796-471B-8E09-C80AEC784D0C}"/>
              </a:ext>
            </a:extLst>
          </p:cNvPr>
          <p:cNvSpPr txBox="1"/>
          <p:nvPr/>
        </p:nvSpPr>
        <p:spPr>
          <a:xfrm>
            <a:off x="11273096" y="5176219"/>
            <a:ext cx="736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0,3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129647-00C4-417A-B696-63BCE2E6E85F}"/>
              </a:ext>
            </a:extLst>
          </p:cNvPr>
          <p:cNvSpPr txBox="1"/>
          <p:nvPr/>
        </p:nvSpPr>
        <p:spPr>
          <a:xfrm>
            <a:off x="10581507" y="539492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DF2668D-B4C3-4B9E-8BB0-8409361DE26D}"/>
              </a:ext>
            </a:extLst>
          </p:cNvPr>
          <p:cNvSpPr txBox="1"/>
          <p:nvPr/>
        </p:nvSpPr>
        <p:spPr>
          <a:xfrm>
            <a:off x="4769221" y="583141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EFFD6A-5E0E-422C-859F-B1EFF1158ABF}"/>
              </a:ext>
            </a:extLst>
          </p:cNvPr>
          <p:cNvSpPr txBox="1"/>
          <p:nvPr/>
        </p:nvSpPr>
        <p:spPr>
          <a:xfrm>
            <a:off x="4708949" y="4774856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7 500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C0F867D-48FA-4D6D-BF99-5B5CB85F04D0}"/>
              </a:ext>
            </a:extLst>
          </p:cNvPr>
          <p:cNvSpPr txBox="1"/>
          <p:nvPr/>
        </p:nvSpPr>
        <p:spPr>
          <a:xfrm>
            <a:off x="3131382" y="5261688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7 500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7E6741B-5629-4730-9E14-A8D209118FBC}"/>
              </a:ext>
            </a:extLst>
          </p:cNvPr>
          <p:cNvSpPr txBox="1"/>
          <p:nvPr/>
        </p:nvSpPr>
        <p:spPr>
          <a:xfrm>
            <a:off x="5028619" y="524570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635435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690731-2924-4147-A619-C2C50E40E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99" y="1247549"/>
            <a:ext cx="10573078" cy="235688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39C26B-D0D4-4724-A085-398DB41FDF14}"/>
              </a:ext>
            </a:extLst>
          </p:cNvPr>
          <p:cNvSpPr txBox="1"/>
          <p:nvPr/>
        </p:nvSpPr>
        <p:spPr>
          <a:xfrm>
            <a:off x="7515643" y="1815472"/>
            <a:ext cx="1463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 moitié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680222-7DCF-4377-98B4-1BCDF6F46508}"/>
              </a:ext>
            </a:extLst>
          </p:cNvPr>
          <p:cNvSpPr txBox="1"/>
          <p:nvPr/>
        </p:nvSpPr>
        <p:spPr>
          <a:xfrm>
            <a:off x="7515643" y="2425993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quart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3E64C1-F24A-4147-B836-2CEEED6D34C9}"/>
              </a:ext>
            </a:extLst>
          </p:cNvPr>
          <p:cNvSpPr txBox="1"/>
          <p:nvPr/>
        </p:nvSpPr>
        <p:spPr>
          <a:xfrm>
            <a:off x="7515643" y="2986368"/>
            <a:ext cx="2478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trois quarts</a:t>
            </a:r>
          </a:p>
        </p:txBody>
      </p:sp>
    </p:spTree>
    <p:extLst>
      <p:ext uri="{BB962C8B-B14F-4D97-AF65-F5344CB8AC3E}">
        <p14:creationId xmlns:p14="http://schemas.microsoft.com/office/powerpoint/2010/main" val="22167759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727EDD9-7678-4A9E-8C06-CDEBD8F7D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91" y="318977"/>
            <a:ext cx="11845218" cy="59117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C8CAE51-F91D-4CFE-9D5C-766EF61E7A0C}"/>
              </a:ext>
            </a:extLst>
          </p:cNvPr>
          <p:cNvSpPr txBox="1"/>
          <p:nvPr/>
        </p:nvSpPr>
        <p:spPr>
          <a:xfrm>
            <a:off x="2231261" y="911705"/>
            <a:ext cx="1338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échelle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75B7CA-354E-4FD9-8B01-404191F55ECE}"/>
              </a:ext>
            </a:extLst>
          </p:cNvPr>
          <p:cNvSpPr txBox="1"/>
          <p:nvPr/>
        </p:nvSpPr>
        <p:spPr>
          <a:xfrm>
            <a:off x="7168312" y="911704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F411E29-D591-49D8-AEC3-DF570599FA67}"/>
              </a:ext>
            </a:extLst>
          </p:cNvPr>
          <p:cNvSpPr txBox="1"/>
          <p:nvPr/>
        </p:nvSpPr>
        <p:spPr>
          <a:xfrm>
            <a:off x="7968210" y="1504431"/>
            <a:ext cx="909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unité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53E12D-E86A-4C94-9CC5-DA07FE2D31C9}"/>
              </a:ext>
            </a:extLst>
          </p:cNvPr>
          <p:cNvSpPr txBox="1"/>
          <p:nvPr/>
        </p:nvSpPr>
        <p:spPr>
          <a:xfrm>
            <a:off x="7256917" y="3109526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10 000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11F5EA-67AC-452E-8809-974A2A269FD2}"/>
              </a:ext>
            </a:extLst>
          </p:cNvPr>
          <p:cNvSpPr txBox="1"/>
          <p:nvPr/>
        </p:nvSpPr>
        <p:spPr>
          <a:xfrm>
            <a:off x="10226944" y="3109525"/>
            <a:ext cx="1119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 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75DDB2B-6EED-46B8-8CFE-66CA14F75700}"/>
              </a:ext>
            </a:extLst>
          </p:cNvPr>
          <p:cNvSpPr txBox="1"/>
          <p:nvPr/>
        </p:nvSpPr>
        <p:spPr>
          <a:xfrm>
            <a:off x="6181061" y="442863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9C006B-EDB5-4254-BD8E-F509367CC660}"/>
              </a:ext>
            </a:extLst>
          </p:cNvPr>
          <p:cNvSpPr txBox="1"/>
          <p:nvPr/>
        </p:nvSpPr>
        <p:spPr>
          <a:xfrm>
            <a:off x="5739434" y="4985075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10 000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241F88-5B27-48FF-A5A6-7C5310834CC1}"/>
              </a:ext>
            </a:extLst>
          </p:cNvPr>
          <p:cNvSpPr txBox="1"/>
          <p:nvPr/>
        </p:nvSpPr>
        <p:spPr>
          <a:xfrm>
            <a:off x="7275392" y="443926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F8D357-A304-42AC-8E2A-69E4383E0DBC}"/>
              </a:ext>
            </a:extLst>
          </p:cNvPr>
          <p:cNvSpPr txBox="1"/>
          <p:nvPr/>
        </p:nvSpPr>
        <p:spPr>
          <a:xfrm>
            <a:off x="8456153" y="4831186"/>
            <a:ext cx="91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x10 000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35F7208-99ED-4805-ABCE-FD04D91FF230}"/>
              </a:ext>
            </a:extLst>
          </p:cNvPr>
          <p:cNvSpPr txBox="1"/>
          <p:nvPr/>
        </p:nvSpPr>
        <p:spPr>
          <a:xfrm>
            <a:off x="7063645" y="4985074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53 000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9A975C-695C-4E6B-836A-E3EEB121ECDC}"/>
              </a:ext>
            </a:extLst>
          </p:cNvPr>
          <p:cNvSpPr txBox="1"/>
          <p:nvPr/>
        </p:nvSpPr>
        <p:spPr>
          <a:xfrm>
            <a:off x="4313357" y="5615939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53 000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8E0123-833D-48D1-90D0-896D4F0ADCD8}"/>
              </a:ext>
            </a:extLst>
          </p:cNvPr>
          <p:cNvSpPr txBox="1"/>
          <p:nvPr/>
        </p:nvSpPr>
        <p:spPr>
          <a:xfrm>
            <a:off x="7636475" y="560787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530</a:t>
            </a:r>
          </a:p>
        </p:txBody>
      </p:sp>
    </p:spTree>
    <p:extLst>
      <p:ext uri="{BB962C8B-B14F-4D97-AF65-F5344CB8AC3E}">
        <p14:creationId xmlns:p14="http://schemas.microsoft.com/office/powerpoint/2010/main" val="30669706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49</Words>
  <Application>Microsoft Office PowerPoint</Application>
  <PresentationFormat>Grand écran</PresentationFormat>
  <Paragraphs>36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37</cp:revision>
  <dcterms:created xsi:type="dcterms:W3CDTF">2016-02-26T18:46:23Z</dcterms:created>
  <dcterms:modified xsi:type="dcterms:W3CDTF">2021-06-01T08:29:25Z</dcterms:modified>
</cp:coreProperties>
</file>