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5" r:id="rId7"/>
    <p:sldId id="264" r:id="rId8"/>
    <p:sldId id="266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1E25B-C21C-450B-8B85-A7905224805E}" type="datetimeFigureOut">
              <a:rPr lang="fr-FR" smtClean="0"/>
              <a:t>22/01/2021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C429C-332D-4483-947C-044374B06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929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1E25B-C21C-450B-8B85-A7905224805E}" type="datetimeFigureOut">
              <a:rPr lang="fr-FR" smtClean="0"/>
              <a:t>22/01/2021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C429C-332D-4483-947C-044374B06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245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1E25B-C21C-450B-8B85-A7905224805E}" type="datetimeFigureOut">
              <a:rPr lang="fr-FR" smtClean="0"/>
              <a:t>22/01/2021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C429C-332D-4483-947C-044374B06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711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1E25B-C21C-450B-8B85-A7905224805E}" type="datetimeFigureOut">
              <a:rPr lang="fr-FR" smtClean="0"/>
              <a:t>22/01/2021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C429C-332D-4483-947C-044374B06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711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1E25B-C21C-450B-8B85-A7905224805E}" type="datetimeFigureOut">
              <a:rPr lang="fr-FR" smtClean="0"/>
              <a:t>22/01/2021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C429C-332D-4483-947C-044374B06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549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1E25B-C21C-450B-8B85-A7905224805E}" type="datetimeFigureOut">
              <a:rPr lang="fr-FR" smtClean="0"/>
              <a:t>22/01/2021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C429C-332D-4483-947C-044374B06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684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1E25B-C21C-450B-8B85-A7905224805E}" type="datetimeFigureOut">
              <a:rPr lang="fr-FR" smtClean="0"/>
              <a:t>22/01/2021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C429C-332D-4483-947C-044374B06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213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1E25B-C21C-450B-8B85-A7905224805E}" type="datetimeFigureOut">
              <a:rPr lang="fr-FR" smtClean="0"/>
              <a:t>22/01/2021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C429C-332D-4483-947C-044374B06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8148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1E25B-C21C-450B-8B85-A7905224805E}" type="datetimeFigureOut">
              <a:rPr lang="fr-FR" smtClean="0"/>
              <a:t>22/01/2021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C429C-332D-4483-947C-044374B06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70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1E25B-C21C-450B-8B85-A7905224805E}" type="datetimeFigureOut">
              <a:rPr lang="fr-FR" smtClean="0"/>
              <a:t>22/01/2021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C429C-332D-4483-947C-044374B06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288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1E25B-C21C-450B-8B85-A7905224805E}" type="datetimeFigureOut">
              <a:rPr lang="fr-FR" smtClean="0"/>
              <a:t>22/01/2021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C429C-332D-4483-947C-044374B06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52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1E25B-C21C-450B-8B85-A7905224805E}" type="datetimeFigureOut">
              <a:rPr lang="fr-FR" smtClean="0"/>
              <a:t>22/01/2021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C429C-332D-4483-947C-044374B06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8545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D6E5A6B4-7732-4611-B41D-8252074EF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76253"/>
            <a:ext cx="12071143" cy="594809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350671" y="2092414"/>
            <a:ext cx="13933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longueur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0237075" y="2092414"/>
            <a:ext cx="1058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mètre</a:t>
            </a:r>
          </a:p>
        </p:txBody>
      </p:sp>
    </p:spTree>
    <p:extLst>
      <p:ext uri="{BB962C8B-B14F-4D97-AF65-F5344CB8AC3E}">
        <p14:creationId xmlns:p14="http://schemas.microsoft.com/office/powerpoint/2010/main" val="353438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CF4AC66-4DA9-45FD-A90A-209F2044F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5" y="845644"/>
            <a:ext cx="12001730" cy="461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09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6D31535-21E4-414A-A321-E71A4C9A6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395" y="782761"/>
            <a:ext cx="11937962" cy="4182644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846418" y="2425763"/>
            <a:ext cx="67088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la somme des longueurs de son contour (même unité)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541615" y="3331902"/>
            <a:ext cx="48013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34 mm = 3,4 cm et 27 mm = 2,7 cm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30350" y="3813399"/>
            <a:ext cx="3257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+ 3,4 + 2,7 = 8,1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815885" y="4238042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8,1</a:t>
            </a:r>
          </a:p>
        </p:txBody>
      </p:sp>
    </p:spTree>
    <p:extLst>
      <p:ext uri="{BB962C8B-B14F-4D97-AF65-F5344CB8AC3E}">
        <p14:creationId xmlns:p14="http://schemas.microsoft.com/office/powerpoint/2010/main" val="194288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A2F9B2C1-AD46-4BA3-8116-8E358D44E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13" y="630542"/>
            <a:ext cx="11906812" cy="474953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147258" y="3287379"/>
            <a:ext cx="1902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 + c + c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3B3B3C3-2DC2-4246-85CF-24DCE3D5D46B}"/>
              </a:ext>
            </a:extLst>
          </p:cNvPr>
          <p:cNvSpPr txBox="1"/>
          <p:nvPr/>
        </p:nvSpPr>
        <p:spPr>
          <a:xfrm>
            <a:off x="1299658" y="3992672"/>
            <a:ext cx="1902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 x 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EC69031-9758-41F8-A288-9504870C9C3B}"/>
              </a:ext>
            </a:extLst>
          </p:cNvPr>
          <p:cNvSpPr txBox="1"/>
          <p:nvPr/>
        </p:nvSpPr>
        <p:spPr>
          <a:xfrm>
            <a:off x="4066107" y="3342462"/>
            <a:ext cx="19023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 + c + c + c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4010AE4-C420-4B18-8A41-26ADD3CE65F9}"/>
              </a:ext>
            </a:extLst>
          </p:cNvPr>
          <p:cNvSpPr txBox="1"/>
          <p:nvPr/>
        </p:nvSpPr>
        <p:spPr>
          <a:xfrm>
            <a:off x="4328375" y="3992672"/>
            <a:ext cx="1902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 x 4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52E73D7-A4A9-4C6B-88EC-8DD679213928}"/>
              </a:ext>
            </a:extLst>
          </p:cNvPr>
          <p:cNvSpPr txBox="1"/>
          <p:nvPr/>
        </p:nvSpPr>
        <p:spPr>
          <a:xfrm>
            <a:off x="6859662" y="3342462"/>
            <a:ext cx="19023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 + c + c + c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5F00FE3-97F3-4B56-838E-991901E53ABF}"/>
              </a:ext>
            </a:extLst>
          </p:cNvPr>
          <p:cNvSpPr txBox="1"/>
          <p:nvPr/>
        </p:nvSpPr>
        <p:spPr>
          <a:xfrm>
            <a:off x="7121930" y="3992672"/>
            <a:ext cx="1902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 x 4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21A279-1BFD-4A98-8834-3E909AEB7104}"/>
              </a:ext>
            </a:extLst>
          </p:cNvPr>
          <p:cNvSpPr txBox="1"/>
          <p:nvPr/>
        </p:nvSpPr>
        <p:spPr>
          <a:xfrm>
            <a:off x="9941156" y="3342462"/>
            <a:ext cx="1902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Brush Script MT" panose="03060802040406070304" pitchFamily="66" charset="0"/>
              </a:rPr>
              <a:t>l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+ L + </a:t>
            </a:r>
            <a:r>
              <a:rPr lang="fr-FR" sz="2000" b="1" dirty="0">
                <a:solidFill>
                  <a:srgbClr val="7030A0"/>
                </a:solidFill>
                <a:latin typeface="Brush Script MT" panose="03060802040406070304" pitchFamily="66" charset="0"/>
              </a:rPr>
              <a:t>l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+ L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AC23511-49EB-4B0C-A68C-9A1F033543C7}"/>
              </a:ext>
            </a:extLst>
          </p:cNvPr>
          <p:cNvSpPr txBox="1"/>
          <p:nvPr/>
        </p:nvSpPr>
        <p:spPr>
          <a:xfrm>
            <a:off x="9915485" y="4019400"/>
            <a:ext cx="1902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Brush Script MT" panose="03060802040406070304" pitchFamily="66" charset="0"/>
              </a:rPr>
              <a:t>l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x 2 + L x 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C9DF09E-3271-4891-8162-AC351483DFF3}"/>
              </a:ext>
            </a:extLst>
          </p:cNvPr>
          <p:cNvSpPr txBox="1"/>
          <p:nvPr/>
        </p:nvSpPr>
        <p:spPr>
          <a:xfrm>
            <a:off x="9915485" y="4768538"/>
            <a:ext cx="1902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Brush Script MT" panose="03060802040406070304" pitchFamily="66" charset="0"/>
              </a:rPr>
              <a:t>( l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+ L ) x 2</a:t>
            </a:r>
          </a:p>
        </p:txBody>
      </p:sp>
    </p:spTree>
    <p:extLst>
      <p:ext uri="{BB962C8B-B14F-4D97-AF65-F5344CB8AC3E}">
        <p14:creationId xmlns:p14="http://schemas.microsoft.com/office/powerpoint/2010/main" val="385214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CBC5D39-04EA-414D-B364-F30241231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99" y="1159931"/>
            <a:ext cx="11897096" cy="3773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83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D15FE685-FEAE-440F-93A5-0AEBE3378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28" y="503697"/>
            <a:ext cx="11901944" cy="541691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/>
              <p:cNvSpPr txBox="1"/>
              <p:nvPr/>
            </p:nvSpPr>
            <p:spPr>
              <a:xfrm>
                <a:off x="2658391" y="1203324"/>
                <a:ext cx="190237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4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8391" y="1203324"/>
                <a:ext cx="1902372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/>
          <p:cNvSpPr txBox="1"/>
          <p:nvPr/>
        </p:nvSpPr>
        <p:spPr>
          <a:xfrm>
            <a:off x="2427466" y="1649600"/>
            <a:ext cx="1902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pi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096780" y="3046184"/>
            <a:ext cx="3014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3,14159253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064758" y="3569404"/>
            <a:ext cx="3014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3,14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8ED7467-E437-47C3-9050-B6279BFF47B1}"/>
              </a:ext>
            </a:extLst>
          </p:cNvPr>
          <p:cNvSpPr txBox="1"/>
          <p:nvPr/>
        </p:nvSpPr>
        <p:spPr>
          <a:xfrm>
            <a:off x="7217158" y="3721804"/>
            <a:ext cx="3014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3,14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9F59DE5-D1C0-42CF-A32F-0F4CB44E4DED}"/>
                  </a:ext>
                </a:extLst>
              </p:cNvPr>
              <p:cNvSpPr txBox="1"/>
              <p:nvPr/>
            </p:nvSpPr>
            <p:spPr>
              <a:xfrm>
                <a:off x="8571876" y="4728872"/>
                <a:ext cx="190237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4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fr-FR" sz="4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4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𝑫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9F59DE5-D1C0-42CF-A32F-0F4CB44E4D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1876" y="4728872"/>
                <a:ext cx="1902372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511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46E0C44-59ED-49B8-B7C6-2B82562CF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79" y="982358"/>
            <a:ext cx="11910962" cy="36640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/>
              <p:cNvSpPr txBox="1"/>
              <p:nvPr/>
            </p:nvSpPr>
            <p:spPr>
              <a:xfrm>
                <a:off x="1777413" y="2075210"/>
                <a:ext cx="60785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7413" y="2075210"/>
                <a:ext cx="607859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/>
              <p:cNvSpPr txBox="1"/>
              <p:nvPr/>
            </p:nvSpPr>
            <p:spPr>
              <a:xfrm>
                <a:off x="979876" y="2712752"/>
                <a:ext cx="88998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876" y="2712752"/>
                <a:ext cx="889987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/>
          <p:cNvSpPr txBox="1"/>
          <p:nvPr/>
        </p:nvSpPr>
        <p:spPr>
          <a:xfrm>
            <a:off x="3391521" y="2826679"/>
            <a:ext cx="2201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valeur exacte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ZoneTexte 10"/>
              <p:cNvSpPr txBox="1"/>
              <p:nvPr/>
            </p:nvSpPr>
            <p:spPr>
              <a:xfrm>
                <a:off x="888259" y="3419220"/>
                <a:ext cx="149701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𝟓𝟔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259" y="3419220"/>
                <a:ext cx="1497013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/>
          <p:cNvSpPr txBox="1"/>
          <p:nvPr/>
        </p:nvSpPr>
        <p:spPr>
          <a:xfrm>
            <a:off x="3391521" y="3505720"/>
            <a:ext cx="26933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valeur approchée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ZoneTexte 13"/>
              <p:cNvSpPr txBox="1"/>
              <p:nvPr/>
            </p:nvSpPr>
            <p:spPr>
              <a:xfrm>
                <a:off x="7219187" y="4003995"/>
                <a:ext cx="133292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𝟓𝟔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9187" y="4003995"/>
                <a:ext cx="1332929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206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27A3753-24F8-47DF-8B4B-97DEB7503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90" y="779891"/>
            <a:ext cx="11524264" cy="407918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/>
              <p:cNvSpPr txBox="1"/>
              <p:nvPr/>
            </p:nvSpPr>
            <p:spPr>
              <a:xfrm>
                <a:off x="1804600" y="1859529"/>
                <a:ext cx="85311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4600" y="1859529"/>
                <a:ext cx="85311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/>
              <p:cNvSpPr txBox="1"/>
              <p:nvPr/>
            </p:nvSpPr>
            <p:spPr>
              <a:xfrm>
                <a:off x="969244" y="2564136"/>
                <a:ext cx="113524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244" y="2564136"/>
                <a:ext cx="1135247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/>
          <p:cNvSpPr txBox="1"/>
          <p:nvPr/>
        </p:nvSpPr>
        <p:spPr>
          <a:xfrm>
            <a:off x="3540377" y="2626516"/>
            <a:ext cx="2201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valeur exacte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ZoneTexte 10"/>
              <p:cNvSpPr txBox="1"/>
              <p:nvPr/>
            </p:nvSpPr>
            <p:spPr>
              <a:xfrm>
                <a:off x="979406" y="3231554"/>
                <a:ext cx="125175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𝟑𝟏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06" y="3231554"/>
                <a:ext cx="1251753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/>
          <p:cNvSpPr txBox="1"/>
          <p:nvPr/>
        </p:nvSpPr>
        <p:spPr>
          <a:xfrm>
            <a:off x="3540377" y="3317594"/>
            <a:ext cx="26933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valeur approchée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ZoneTexte 13"/>
              <p:cNvSpPr txBox="1"/>
              <p:nvPr/>
            </p:nvSpPr>
            <p:spPr>
              <a:xfrm>
                <a:off x="7485001" y="3967385"/>
                <a:ext cx="111812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𝟑𝟏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5001" y="3967385"/>
                <a:ext cx="1118127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541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113</Words>
  <Application>Microsoft Office PowerPoint</Application>
  <PresentationFormat>Grand écran</PresentationFormat>
  <Paragraphs>33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Arial</vt:lpstr>
      <vt:lpstr>Brush Script MT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8</cp:revision>
  <dcterms:created xsi:type="dcterms:W3CDTF">2017-01-18T15:55:18Z</dcterms:created>
  <dcterms:modified xsi:type="dcterms:W3CDTF">2021-01-22T17:48:50Z</dcterms:modified>
</cp:coreProperties>
</file>