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6" r:id="rId4"/>
    <p:sldId id="271" r:id="rId5"/>
    <p:sldId id="287" r:id="rId6"/>
    <p:sldId id="272" r:id="rId7"/>
    <p:sldId id="285" r:id="rId8"/>
    <p:sldId id="275" r:id="rId9"/>
    <p:sldId id="277" r:id="rId10"/>
    <p:sldId id="278" r:id="rId11"/>
    <p:sldId id="288" r:id="rId12"/>
    <p:sldId id="281" r:id="rId13"/>
    <p:sldId id="282" r:id="rId14"/>
    <p:sldId id="283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09/09/2020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538EF5-3BB5-4495-9638-2D90F9298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22" y="386319"/>
            <a:ext cx="11861155" cy="515324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471156" y="2293772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chiffres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77301" y="2293772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658611" y="3318219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28411" y="3317981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chiffres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672290" y="3341273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chiffres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49410" y="3598743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chiffre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861280" y="3329746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477181" y="3341273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chiffre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857661" y="359874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917961" y="4704755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dizaine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779527" y="4696906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centaine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9844674" y="4654098"/>
            <a:ext cx="108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millier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3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10" y="35930"/>
            <a:ext cx="10831532" cy="690089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498927" y="3379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604734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711354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878118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984738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91358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197978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364742" y="21516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490748" y="3913530"/>
            <a:ext cx="176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5 083 232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364742" y="3964241"/>
            <a:ext cx="6021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cinq millions quatre-vingt-trois mille deux cent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98975" y="4387746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trente-deux.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604734" y="24611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9711354" y="24611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8878118" y="24611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984738" y="24611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091358" y="24611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230751" y="2427355"/>
            <a:ext cx="34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364742" y="246835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531506" y="245784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638126" y="245784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774818" y="246835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881438" y="245784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945698" y="490078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40 005 600 070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6310855" y="4946143"/>
            <a:ext cx="5062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quarante milliards cinq millions six cent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01173" y="5334937"/>
            <a:ext cx="2513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mille soixante-dix.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7984738" y="276307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7121430" y="276307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232108" y="275315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0604734" y="277070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9741426" y="277070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8874468" y="275315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762996" y="5833763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145 712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531506" y="306479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421236" y="306406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8010752" y="307318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7122306" y="305180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256093" y="306406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0616120" y="306160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6" name="ZoneTexte 45"/>
          <p:cNvSpPr txBox="1"/>
          <p:nvPr/>
        </p:nvSpPr>
        <p:spPr>
          <a:xfrm flipH="1">
            <a:off x="9764198" y="3068881"/>
            <a:ext cx="420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8883549" y="305180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5622265" y="6294111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20 002 202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7948" y="138842"/>
            <a:ext cx="1190476" cy="247619"/>
          </a:xfrm>
          <a:prstGeom prst="rect">
            <a:avLst/>
          </a:prstGeom>
        </p:spPr>
      </p:pic>
      <p:sp>
        <p:nvSpPr>
          <p:cNvPr id="49" name="ZoneTexte 48"/>
          <p:cNvSpPr txBox="1"/>
          <p:nvPr/>
        </p:nvSpPr>
        <p:spPr>
          <a:xfrm>
            <a:off x="9507464" y="-18086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</p:spTree>
    <p:extLst>
      <p:ext uri="{BB962C8B-B14F-4D97-AF65-F5344CB8AC3E}">
        <p14:creationId xmlns:p14="http://schemas.microsoft.com/office/powerpoint/2010/main" val="234812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4F7B48-A2AE-44ED-9D4D-52708A0B8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34" y="1435210"/>
            <a:ext cx="11812008" cy="26689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3AD6F7-CF15-4147-9656-BB30F5EECC34}"/>
              </a:ext>
            </a:extLst>
          </p:cNvPr>
          <p:cNvSpPr txBox="1"/>
          <p:nvPr/>
        </p:nvSpPr>
        <p:spPr>
          <a:xfrm>
            <a:off x="2682134" y="14352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8EB4EA-7716-425A-B947-2D743A80E239}"/>
              </a:ext>
            </a:extLst>
          </p:cNvPr>
          <p:cNvSpPr txBox="1"/>
          <p:nvPr/>
        </p:nvSpPr>
        <p:spPr>
          <a:xfrm>
            <a:off x="4386888" y="142457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8C6C28-1A16-41CD-A069-4ED88457A7C2}"/>
              </a:ext>
            </a:extLst>
          </p:cNvPr>
          <p:cNvSpPr txBox="1"/>
          <p:nvPr/>
        </p:nvSpPr>
        <p:spPr>
          <a:xfrm>
            <a:off x="5884267" y="14033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A6685A-D538-4424-AB12-970A1DD32F45}"/>
              </a:ext>
            </a:extLst>
          </p:cNvPr>
          <p:cNvSpPr txBox="1"/>
          <p:nvPr/>
        </p:nvSpPr>
        <p:spPr>
          <a:xfrm>
            <a:off x="7118329" y="14033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1250F6-D1DE-48F8-B99A-C12A738C802E}"/>
              </a:ext>
            </a:extLst>
          </p:cNvPr>
          <p:cNvSpPr txBox="1"/>
          <p:nvPr/>
        </p:nvSpPr>
        <p:spPr>
          <a:xfrm>
            <a:off x="2485987" y="1864973"/>
            <a:ext cx="123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milliers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D563FF-B106-4C8D-955E-262829C51D10}"/>
              </a:ext>
            </a:extLst>
          </p:cNvPr>
          <p:cNvSpPr txBox="1"/>
          <p:nvPr/>
        </p:nvSpPr>
        <p:spPr>
          <a:xfrm>
            <a:off x="4940394" y="1896875"/>
            <a:ext cx="1330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centaines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391245-0D38-4923-B5E7-628418241B50}"/>
              </a:ext>
            </a:extLst>
          </p:cNvPr>
          <p:cNvSpPr txBox="1"/>
          <p:nvPr/>
        </p:nvSpPr>
        <p:spPr>
          <a:xfrm>
            <a:off x="7490547" y="1875607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dizaines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4327E9-D6AB-4E9F-AB9A-8CB3567B9738}"/>
              </a:ext>
            </a:extLst>
          </p:cNvPr>
          <p:cNvSpPr txBox="1"/>
          <p:nvPr/>
        </p:nvSpPr>
        <p:spPr>
          <a:xfrm>
            <a:off x="10430165" y="1864972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E1DC7C0-4D61-4FF6-B1C5-6FCC245AEB16}"/>
              </a:ext>
            </a:extLst>
          </p:cNvPr>
          <p:cNvSpPr txBox="1"/>
          <p:nvPr/>
        </p:nvSpPr>
        <p:spPr>
          <a:xfrm>
            <a:off x="3922446" y="2644693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8B180AA-E864-44B3-8867-E82F304ECA55}"/>
              </a:ext>
            </a:extLst>
          </p:cNvPr>
          <p:cNvSpPr txBox="1"/>
          <p:nvPr/>
        </p:nvSpPr>
        <p:spPr>
          <a:xfrm>
            <a:off x="1786089" y="3610509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739DB8-E39D-4A55-9F98-50A602B4A10A}"/>
              </a:ext>
            </a:extLst>
          </p:cNvPr>
          <p:cNvSpPr txBox="1"/>
          <p:nvPr/>
        </p:nvSpPr>
        <p:spPr>
          <a:xfrm>
            <a:off x="3311702" y="3610508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dizaines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571460-D6C2-492B-8735-539F451578E6}"/>
              </a:ext>
            </a:extLst>
          </p:cNvPr>
          <p:cNvSpPr txBox="1"/>
          <p:nvPr/>
        </p:nvSpPr>
        <p:spPr>
          <a:xfrm>
            <a:off x="8169579" y="264469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6A172A-1CD1-4337-87BC-858A49D18E06}"/>
              </a:ext>
            </a:extLst>
          </p:cNvPr>
          <p:cNvSpPr txBox="1"/>
          <p:nvPr/>
        </p:nvSpPr>
        <p:spPr>
          <a:xfrm>
            <a:off x="9682947" y="264991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89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D56915-DE6B-42EF-B6D8-7E5188C81B75}"/>
              </a:ext>
            </a:extLst>
          </p:cNvPr>
          <p:cNvSpPr txBox="1"/>
          <p:nvPr/>
        </p:nvSpPr>
        <p:spPr>
          <a:xfrm>
            <a:off x="6755038" y="3565380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7F244B-2E3C-4DA4-AFA5-D988AD8A1128}"/>
              </a:ext>
            </a:extLst>
          </p:cNvPr>
          <p:cNvSpPr txBox="1"/>
          <p:nvPr/>
        </p:nvSpPr>
        <p:spPr>
          <a:xfrm>
            <a:off x="8222213" y="3574363"/>
            <a:ext cx="1561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centaines</a:t>
            </a:r>
          </a:p>
        </p:txBody>
      </p:sp>
    </p:spTree>
    <p:extLst>
      <p:ext uri="{BB962C8B-B14F-4D97-AF65-F5344CB8AC3E}">
        <p14:creationId xmlns:p14="http://schemas.microsoft.com/office/powerpoint/2010/main" val="411490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AC1B5E-E0A9-41FE-93EC-FFD3C0854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84" y="250782"/>
            <a:ext cx="11748551" cy="521454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105319" y="1301356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62964" y="130135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218913" y="1278497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1 000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769436" y="3485596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54638" y="3485596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dixièmes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317835" y="4625853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955954" y="4705447"/>
            <a:ext cx="1301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dixième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673933" y="4625853"/>
            <a:ext cx="1489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centième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82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1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C26D02-6318-4764-9612-CF7F1C45C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41" y="674742"/>
            <a:ext cx="11813880" cy="43331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7688A4-15B4-4661-A8F4-C3305D28174C}"/>
              </a:ext>
            </a:extLst>
          </p:cNvPr>
          <p:cNvSpPr txBox="1"/>
          <p:nvPr/>
        </p:nvSpPr>
        <p:spPr>
          <a:xfrm>
            <a:off x="8961920" y="25573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F7A8FD-FE89-4383-B021-7A82694B6D14}"/>
              </a:ext>
            </a:extLst>
          </p:cNvPr>
          <p:cNvSpPr txBox="1"/>
          <p:nvPr/>
        </p:nvSpPr>
        <p:spPr>
          <a:xfrm>
            <a:off x="7895120" y="25573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E54A70-3BC3-416C-9080-597A9CFEA879}"/>
              </a:ext>
            </a:extLst>
          </p:cNvPr>
          <p:cNvSpPr txBox="1"/>
          <p:nvPr/>
        </p:nvSpPr>
        <p:spPr>
          <a:xfrm>
            <a:off x="7014429" y="255733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BC430B-0FC2-4C8B-9261-219483A673D3}"/>
              </a:ext>
            </a:extLst>
          </p:cNvPr>
          <p:cNvSpPr txBox="1"/>
          <p:nvPr/>
        </p:nvSpPr>
        <p:spPr>
          <a:xfrm>
            <a:off x="2954058" y="38636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563966-C6EC-4CFB-873F-5202F35627E1}"/>
              </a:ext>
            </a:extLst>
          </p:cNvPr>
          <p:cNvSpPr txBox="1"/>
          <p:nvPr/>
        </p:nvSpPr>
        <p:spPr>
          <a:xfrm>
            <a:off x="3508177" y="37329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03A16B-F01F-43FD-B385-E189FAEB40CF}"/>
              </a:ext>
            </a:extLst>
          </p:cNvPr>
          <p:cNvSpPr txBox="1"/>
          <p:nvPr/>
        </p:nvSpPr>
        <p:spPr>
          <a:xfrm>
            <a:off x="3385785" y="41396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6370EF-2087-42AF-AD92-5926A9D96A35}"/>
              </a:ext>
            </a:extLst>
          </p:cNvPr>
          <p:cNvSpPr txBox="1"/>
          <p:nvPr/>
        </p:nvSpPr>
        <p:spPr>
          <a:xfrm>
            <a:off x="4062296" y="373299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939339-5BF5-4F16-8E30-778CF82507CF}"/>
              </a:ext>
            </a:extLst>
          </p:cNvPr>
          <p:cNvSpPr txBox="1"/>
          <p:nvPr/>
        </p:nvSpPr>
        <p:spPr>
          <a:xfrm>
            <a:off x="3939904" y="413963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02C3149-1F78-40C0-9ECD-98626948905E}"/>
              </a:ext>
            </a:extLst>
          </p:cNvPr>
          <p:cNvSpPr txBox="1"/>
          <p:nvPr/>
        </p:nvSpPr>
        <p:spPr>
          <a:xfrm>
            <a:off x="7016354" y="286327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19C1A50-851A-4876-B98C-DAB9E1934770}"/>
              </a:ext>
            </a:extLst>
          </p:cNvPr>
          <p:cNvSpPr txBox="1"/>
          <p:nvPr/>
        </p:nvSpPr>
        <p:spPr>
          <a:xfrm>
            <a:off x="8961920" y="286327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33E163-F2FB-450B-99C9-9968BF6551B5}"/>
              </a:ext>
            </a:extLst>
          </p:cNvPr>
          <p:cNvSpPr txBox="1"/>
          <p:nvPr/>
        </p:nvSpPr>
        <p:spPr>
          <a:xfrm>
            <a:off x="7936812" y="286327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A0BB084-8595-4A56-AA25-CD57C9C18B87}"/>
              </a:ext>
            </a:extLst>
          </p:cNvPr>
          <p:cNvSpPr txBox="1"/>
          <p:nvPr/>
        </p:nvSpPr>
        <p:spPr>
          <a:xfrm>
            <a:off x="6835724" y="373665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50A056-5029-4618-969F-7A7A13901DFD}"/>
              </a:ext>
            </a:extLst>
          </p:cNvPr>
          <p:cNvSpPr txBox="1"/>
          <p:nvPr/>
        </p:nvSpPr>
        <p:spPr>
          <a:xfrm>
            <a:off x="6847395" y="413882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AB8C3AA-872F-472E-AC07-6F41C4171791}"/>
              </a:ext>
            </a:extLst>
          </p:cNvPr>
          <p:cNvSpPr txBox="1"/>
          <p:nvPr/>
        </p:nvSpPr>
        <p:spPr>
          <a:xfrm>
            <a:off x="7944617" y="31680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858D4A8-7BA0-45DA-8996-59CE8CD70AE1}"/>
              </a:ext>
            </a:extLst>
          </p:cNvPr>
          <p:cNvSpPr txBox="1"/>
          <p:nvPr/>
        </p:nvSpPr>
        <p:spPr>
          <a:xfrm>
            <a:off x="9987177" y="31825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F250A7-22FE-4502-9D3D-DB5D90EEE464}"/>
              </a:ext>
            </a:extLst>
          </p:cNvPr>
          <p:cNvSpPr txBox="1"/>
          <p:nvPr/>
        </p:nvSpPr>
        <p:spPr>
          <a:xfrm>
            <a:off x="8969725" y="31680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F653C65-A3A2-40FA-A7E3-DD490C2BF0E1}"/>
              </a:ext>
            </a:extLst>
          </p:cNvPr>
          <p:cNvSpPr txBox="1"/>
          <p:nvPr/>
        </p:nvSpPr>
        <p:spPr>
          <a:xfrm>
            <a:off x="9984254" y="372130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902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03C6F00-225B-4776-8658-A32C46920DE9}"/>
              </a:ext>
            </a:extLst>
          </p:cNvPr>
          <p:cNvSpPr txBox="1"/>
          <p:nvPr/>
        </p:nvSpPr>
        <p:spPr>
          <a:xfrm>
            <a:off x="9957197" y="4094457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21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100256-0C94-4A9A-AC70-8980B75A3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71" y="1144489"/>
            <a:ext cx="11943257" cy="368899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060489" y="1638911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810377" y="2480587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752180" y="248415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0,01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661040" y="2486532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0,001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16374" y="3198167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entière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0121207" y="3189766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568338" y="3651431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entière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63341" y="4145853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2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>
            <a:extLst>
              <a:ext uri="{FF2B5EF4-FFF2-40B4-BE49-F238E27FC236}">
                <a16:creationId xmlns:a16="http://schemas.microsoft.com/office/drawing/2014/main" id="{8339402F-C277-4D20-A1F1-0362DA78C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6" y="117577"/>
            <a:ext cx="11435968" cy="655886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49C3254-362F-4ED0-B9BE-FA7F84C00759}"/>
              </a:ext>
            </a:extLst>
          </p:cNvPr>
          <p:cNvSpPr txBox="1"/>
          <p:nvPr/>
        </p:nvSpPr>
        <p:spPr>
          <a:xfrm>
            <a:off x="7981992" y="18024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71EEAC9-1BD7-44F6-9DA5-94D0A840D997}"/>
              </a:ext>
            </a:extLst>
          </p:cNvPr>
          <p:cNvSpPr txBox="1"/>
          <p:nvPr/>
        </p:nvSpPr>
        <p:spPr>
          <a:xfrm>
            <a:off x="7131387" y="18024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65DFCAD-23B6-4D04-9A59-647F4575CC00}"/>
              </a:ext>
            </a:extLst>
          </p:cNvPr>
          <p:cNvSpPr txBox="1"/>
          <p:nvPr/>
        </p:nvSpPr>
        <p:spPr>
          <a:xfrm>
            <a:off x="7414449" y="1679316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  <a:endParaRPr lang="fr-FR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F4C191E-41BB-4613-872E-DC21F8F25362}"/>
              </a:ext>
            </a:extLst>
          </p:cNvPr>
          <p:cNvSpPr txBox="1"/>
          <p:nvPr/>
        </p:nvSpPr>
        <p:spPr>
          <a:xfrm>
            <a:off x="2679890" y="38686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4417DB5-41F3-44E1-B4B5-4934A464D025}"/>
              </a:ext>
            </a:extLst>
          </p:cNvPr>
          <p:cNvSpPr txBox="1"/>
          <p:nvPr/>
        </p:nvSpPr>
        <p:spPr>
          <a:xfrm>
            <a:off x="8992977" y="215636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84BDBC7-5EF2-4D9F-8EBB-F7C703219B5C}"/>
              </a:ext>
            </a:extLst>
          </p:cNvPr>
          <p:cNvSpPr txBox="1"/>
          <p:nvPr/>
        </p:nvSpPr>
        <p:spPr>
          <a:xfrm>
            <a:off x="7978162" y="2156369"/>
            <a:ext cx="858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B3D3BCB-50C7-40BB-BE8D-1952DE3D9F78}"/>
              </a:ext>
            </a:extLst>
          </p:cNvPr>
          <p:cNvSpPr txBox="1"/>
          <p:nvPr/>
        </p:nvSpPr>
        <p:spPr>
          <a:xfrm>
            <a:off x="7414449" y="1971704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  <a:endParaRPr lang="fr-FR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68F3702-7B2E-470D-AB33-34F0D43733BD}"/>
              </a:ext>
            </a:extLst>
          </p:cNvPr>
          <p:cNvSpPr txBox="1"/>
          <p:nvPr/>
        </p:nvSpPr>
        <p:spPr>
          <a:xfrm>
            <a:off x="7131387" y="2143976"/>
            <a:ext cx="858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EC47FC0-0DF1-4A70-BF7F-67C4C1C432F5}"/>
              </a:ext>
            </a:extLst>
          </p:cNvPr>
          <p:cNvSpPr txBox="1"/>
          <p:nvPr/>
        </p:nvSpPr>
        <p:spPr>
          <a:xfrm>
            <a:off x="5134734" y="385649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E256C4B-2438-45B3-802E-6D44FF3F43A8}"/>
              </a:ext>
            </a:extLst>
          </p:cNvPr>
          <p:cNvSpPr txBox="1"/>
          <p:nvPr/>
        </p:nvSpPr>
        <p:spPr>
          <a:xfrm>
            <a:off x="8992977" y="24912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8A58537-3DF4-4719-8A91-0B288BC30557}"/>
              </a:ext>
            </a:extLst>
          </p:cNvPr>
          <p:cNvSpPr txBox="1"/>
          <p:nvPr/>
        </p:nvSpPr>
        <p:spPr>
          <a:xfrm>
            <a:off x="7981992" y="251031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90C91CD-0568-4E52-AFC7-26F371226BF0}"/>
              </a:ext>
            </a:extLst>
          </p:cNvPr>
          <p:cNvSpPr txBox="1"/>
          <p:nvPr/>
        </p:nvSpPr>
        <p:spPr>
          <a:xfrm>
            <a:off x="7137309" y="249791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FB0FAE6-B286-462C-A578-39C8CC7D37E5}"/>
              </a:ext>
            </a:extLst>
          </p:cNvPr>
          <p:cNvSpPr txBox="1"/>
          <p:nvPr/>
        </p:nvSpPr>
        <p:spPr>
          <a:xfrm>
            <a:off x="7410619" y="2339796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  <a:endParaRPr lang="fr-FR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6549061-1497-4F0B-B90A-A19C7FDAA4AB}"/>
              </a:ext>
            </a:extLst>
          </p:cNvPr>
          <p:cNvSpPr txBox="1"/>
          <p:nvPr/>
        </p:nvSpPr>
        <p:spPr>
          <a:xfrm>
            <a:off x="7315343" y="3867310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1BA5A49-0FA6-454C-9ADE-0DF9A1B01210}"/>
              </a:ext>
            </a:extLst>
          </p:cNvPr>
          <p:cNvSpPr txBox="1"/>
          <p:nvPr/>
        </p:nvSpPr>
        <p:spPr>
          <a:xfrm>
            <a:off x="10003962" y="285938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8B000E1F-39F1-478A-8525-DB00CC589D00}"/>
              </a:ext>
            </a:extLst>
          </p:cNvPr>
          <p:cNvSpPr txBox="1"/>
          <p:nvPr/>
        </p:nvSpPr>
        <p:spPr>
          <a:xfrm>
            <a:off x="9014078" y="28299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FB76E32-FA17-47DA-B5FC-38C93A49936D}"/>
              </a:ext>
            </a:extLst>
          </p:cNvPr>
          <p:cNvSpPr txBox="1"/>
          <p:nvPr/>
        </p:nvSpPr>
        <p:spPr>
          <a:xfrm>
            <a:off x="7421170" y="2716356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  <a:endParaRPr lang="fr-FR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4F23830-1F82-412C-8101-AE7029A3A5D7}"/>
              </a:ext>
            </a:extLst>
          </p:cNvPr>
          <p:cNvSpPr txBox="1"/>
          <p:nvPr/>
        </p:nvSpPr>
        <p:spPr>
          <a:xfrm>
            <a:off x="7977806" y="2859381"/>
            <a:ext cx="858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81E2E61-F0EF-4F93-A8DC-207B26BAD495}"/>
              </a:ext>
            </a:extLst>
          </p:cNvPr>
          <p:cNvSpPr txBox="1"/>
          <p:nvPr/>
        </p:nvSpPr>
        <p:spPr>
          <a:xfrm>
            <a:off x="7113063" y="2848867"/>
            <a:ext cx="858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1A49C3A-F346-4545-ADF6-2FEA44C41CCE}"/>
              </a:ext>
            </a:extLst>
          </p:cNvPr>
          <p:cNvSpPr txBox="1"/>
          <p:nvPr/>
        </p:nvSpPr>
        <p:spPr>
          <a:xfrm>
            <a:off x="9512110" y="3875045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0,034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48743DE-84B9-4E47-A8BB-8D34012605EF}"/>
              </a:ext>
            </a:extLst>
          </p:cNvPr>
          <p:cNvSpPr txBox="1"/>
          <p:nvPr/>
        </p:nvSpPr>
        <p:spPr>
          <a:xfrm>
            <a:off x="5134734" y="4504755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dixièmes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CF6E9BF-2488-41D6-8004-19D48F59DB26}"/>
              </a:ext>
            </a:extLst>
          </p:cNvPr>
          <p:cNvSpPr txBox="1"/>
          <p:nvPr/>
        </p:nvSpPr>
        <p:spPr>
          <a:xfrm>
            <a:off x="7560679" y="4518327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centièmes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F6AED57D-6F8C-4F92-8D79-B1F875595EEA}"/>
              </a:ext>
            </a:extLst>
          </p:cNvPr>
          <p:cNvSpPr txBox="1"/>
          <p:nvPr/>
        </p:nvSpPr>
        <p:spPr>
          <a:xfrm>
            <a:off x="10142116" y="4504755"/>
            <a:ext cx="1277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millièmes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BC7F46F5-FABD-410D-9D3E-442A94D738E6}"/>
              </a:ext>
            </a:extLst>
          </p:cNvPr>
          <p:cNvSpPr txBox="1"/>
          <p:nvPr/>
        </p:nvSpPr>
        <p:spPr>
          <a:xfrm>
            <a:off x="7078414" y="32082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27F8DC4F-60E2-4A77-A36A-2CD6D7E3B833}"/>
              </a:ext>
            </a:extLst>
          </p:cNvPr>
          <p:cNvSpPr txBox="1"/>
          <p:nvPr/>
        </p:nvSpPr>
        <p:spPr>
          <a:xfrm>
            <a:off x="7421170" y="3043066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  <a:endParaRPr lang="fr-FR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4DFA299-62F5-40CF-9422-976BFA3DDAD8}"/>
              </a:ext>
            </a:extLst>
          </p:cNvPr>
          <p:cNvSpPr txBox="1"/>
          <p:nvPr/>
        </p:nvSpPr>
        <p:spPr>
          <a:xfrm>
            <a:off x="7997106" y="318411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910FA8F-EADB-4601-BC07-4A371F1396AE}"/>
              </a:ext>
            </a:extLst>
          </p:cNvPr>
          <p:cNvSpPr txBox="1"/>
          <p:nvPr/>
        </p:nvSpPr>
        <p:spPr>
          <a:xfrm>
            <a:off x="9035179" y="31934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1800633-3CF0-42E3-ACF1-61DAF36FA7FC}"/>
              </a:ext>
            </a:extLst>
          </p:cNvPr>
          <p:cNvSpPr txBox="1"/>
          <p:nvPr/>
        </p:nvSpPr>
        <p:spPr>
          <a:xfrm>
            <a:off x="10022701" y="318411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CFF7D0F-7AA6-4E50-A719-67200FBAF0A5}"/>
              </a:ext>
            </a:extLst>
          </p:cNvPr>
          <p:cNvSpPr txBox="1"/>
          <p:nvPr/>
        </p:nvSpPr>
        <p:spPr>
          <a:xfrm>
            <a:off x="2812939" y="512716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4F306527-80E1-408A-909B-EDA56113FFA7}"/>
              </a:ext>
            </a:extLst>
          </p:cNvPr>
          <p:cNvSpPr txBox="1"/>
          <p:nvPr/>
        </p:nvSpPr>
        <p:spPr>
          <a:xfrm>
            <a:off x="4574965" y="49385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547DDBA-5532-4104-851A-72FAA87A8B04}"/>
              </a:ext>
            </a:extLst>
          </p:cNvPr>
          <p:cNvSpPr txBox="1"/>
          <p:nvPr/>
        </p:nvSpPr>
        <p:spPr>
          <a:xfrm>
            <a:off x="1335579" y="6037215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A5622F8-FB60-4206-B722-F2D5FB8AB7A4}"/>
              </a:ext>
            </a:extLst>
          </p:cNvPr>
          <p:cNvSpPr txBox="1"/>
          <p:nvPr/>
        </p:nvSpPr>
        <p:spPr>
          <a:xfrm>
            <a:off x="2816683" y="6037215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dixièmes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47194BF-EAF1-454D-A3C8-DD69047DC3E1}"/>
              </a:ext>
            </a:extLst>
          </p:cNvPr>
          <p:cNvSpPr txBox="1"/>
          <p:nvPr/>
        </p:nvSpPr>
        <p:spPr>
          <a:xfrm>
            <a:off x="7597988" y="512803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B01D029C-C744-4088-A8DB-6C69A1AF3CF3}"/>
              </a:ext>
            </a:extLst>
          </p:cNvPr>
          <p:cNvSpPr txBox="1"/>
          <p:nvPr/>
        </p:nvSpPr>
        <p:spPr>
          <a:xfrm>
            <a:off x="9772989" y="492425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8948AEF8-F788-471F-8DDC-9C1CB16C35F1}"/>
              </a:ext>
            </a:extLst>
          </p:cNvPr>
          <p:cNvSpPr txBox="1"/>
          <p:nvPr/>
        </p:nvSpPr>
        <p:spPr>
          <a:xfrm>
            <a:off x="6506857" y="605028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0E7E17FE-F665-4D5B-8961-172418829581}"/>
              </a:ext>
            </a:extLst>
          </p:cNvPr>
          <p:cNvSpPr txBox="1"/>
          <p:nvPr/>
        </p:nvSpPr>
        <p:spPr>
          <a:xfrm>
            <a:off x="7989972" y="6050283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centièmes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18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2" grpId="0"/>
      <p:bldP spid="33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5" grpId="0"/>
      <p:bldP spid="57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BE094D4-31EF-4637-9CF0-087B47D36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07" y="802650"/>
            <a:ext cx="11656586" cy="350565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760698" y="1848534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077377" y="3121785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158,5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11136" y="3637827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78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592457" y="3121785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25,41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73816" y="3637827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0,02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4097" y="462455"/>
            <a:ext cx="252248" cy="262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366345" y="4219460"/>
            <a:ext cx="8449684" cy="1322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28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52025EF-92F6-4410-8511-820BFA8B2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71" y="205021"/>
            <a:ext cx="11249999" cy="64959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793473" y="1039598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graduée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339760" y="1612721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43028" y="1593358"/>
            <a:ext cx="2323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graduation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57088" y="4408428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4030" y="5554675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86543" y="5554675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075357" y="5554675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33749" y="6016340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41007" y="6016339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abscisse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25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220D71-F8BC-4230-9253-1298FA305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9" y="896073"/>
            <a:ext cx="11815455" cy="425008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645378" y="920032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60247" y="1855887"/>
            <a:ext cx="144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971808" y="3102809"/>
            <a:ext cx="183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44413" y="3408834"/>
            <a:ext cx="183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supérieur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650266" y="3408833"/>
            <a:ext cx="183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CAD1FFB-9363-42EA-94D2-18AAE1CC949F}"/>
              </a:ext>
            </a:extLst>
          </p:cNvPr>
          <p:cNvSpPr txBox="1"/>
          <p:nvPr/>
        </p:nvSpPr>
        <p:spPr>
          <a:xfrm>
            <a:off x="3770769" y="3883698"/>
            <a:ext cx="183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55BD69-D91D-4591-AA84-98181E08CB65}"/>
              </a:ext>
            </a:extLst>
          </p:cNvPr>
          <p:cNvSpPr txBox="1"/>
          <p:nvPr/>
        </p:nvSpPr>
        <p:spPr>
          <a:xfrm>
            <a:off x="5486412" y="3920730"/>
            <a:ext cx="183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F16299E-F9E0-4511-9DB6-CBBC783B15EF}"/>
              </a:ext>
            </a:extLst>
          </p:cNvPr>
          <p:cNvSpPr txBox="1"/>
          <p:nvPr/>
        </p:nvSpPr>
        <p:spPr>
          <a:xfrm>
            <a:off x="7147960" y="3907530"/>
            <a:ext cx="183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83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ED24FC1-37A7-488B-9300-2A76A8F44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7" y="360384"/>
            <a:ext cx="11698121" cy="56895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129E5FE-0A8C-4986-BB7C-82CBA530CE75}"/>
                  </a:ext>
                </a:extLst>
              </p:cNvPr>
              <p:cNvSpPr txBox="1"/>
              <p:nvPr/>
            </p:nvSpPr>
            <p:spPr>
              <a:xfrm>
                <a:off x="4348715" y="1183028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129E5FE-0A8C-4986-BB7C-82CBA530C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715" y="1183028"/>
                <a:ext cx="99238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9713451-BBA6-45A3-800A-310BFC1CFD3F}"/>
                  </a:ext>
                </a:extLst>
              </p:cNvPr>
              <p:cNvSpPr txBox="1"/>
              <p:nvPr/>
            </p:nvSpPr>
            <p:spPr>
              <a:xfrm>
                <a:off x="6730408" y="1183028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9713451-BBA6-45A3-800A-310BFC1CFD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408" y="1183028"/>
                <a:ext cx="99238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EEDF73A-5FCA-45D5-AE99-7F56E06C83B8}"/>
                  </a:ext>
                </a:extLst>
              </p:cNvPr>
              <p:cNvSpPr txBox="1"/>
              <p:nvPr/>
            </p:nvSpPr>
            <p:spPr>
              <a:xfrm>
                <a:off x="4221124" y="1644693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EEDF73A-5FCA-45D5-AE99-7F56E06C8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124" y="1644693"/>
                <a:ext cx="99238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D92A938-595F-4E53-ACBA-E3BD12F786BF}"/>
                  </a:ext>
                </a:extLst>
              </p:cNvPr>
              <p:cNvSpPr txBox="1"/>
              <p:nvPr/>
            </p:nvSpPr>
            <p:spPr>
              <a:xfrm>
                <a:off x="6946594" y="1644693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D92A938-595F-4E53-ACBA-E3BD12F78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594" y="1644693"/>
                <a:ext cx="99238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84D5FBB-171E-4D42-BFF1-2DFB015D95B2}"/>
                  </a:ext>
                </a:extLst>
              </p:cNvPr>
              <p:cNvSpPr txBox="1"/>
              <p:nvPr/>
            </p:nvSpPr>
            <p:spPr>
              <a:xfrm>
                <a:off x="4543644" y="4520810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84D5FBB-171E-4D42-BFF1-2DFB015D9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644" y="4520810"/>
                <a:ext cx="99238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54D5A8-9771-4E73-9E72-0962C37C6712}"/>
                  </a:ext>
                </a:extLst>
              </p:cNvPr>
              <p:cNvSpPr txBox="1"/>
              <p:nvPr/>
            </p:nvSpPr>
            <p:spPr>
              <a:xfrm>
                <a:off x="6694971" y="4520809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54D5A8-9771-4E73-9E72-0962C37C6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971" y="4520809"/>
                <a:ext cx="99238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9FC539-5603-449D-90F1-92E2666E51E7}"/>
                  </a:ext>
                </a:extLst>
              </p:cNvPr>
              <p:cNvSpPr txBox="1"/>
              <p:nvPr/>
            </p:nvSpPr>
            <p:spPr>
              <a:xfrm>
                <a:off x="4348715" y="4982474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9FC539-5603-449D-90F1-92E2666E5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715" y="4982474"/>
                <a:ext cx="992385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F2FD18E-0D04-4873-BEA8-BB79C5832D55}"/>
                  </a:ext>
                </a:extLst>
              </p:cNvPr>
              <p:cNvSpPr txBox="1"/>
              <p:nvPr/>
            </p:nvSpPr>
            <p:spPr>
              <a:xfrm>
                <a:off x="6921789" y="4982474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F2FD18E-0D04-4873-BEA8-BB79C5832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789" y="4982474"/>
                <a:ext cx="992385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AC66CC7-16BC-4773-B3DA-CE80994FB4A1}"/>
                  </a:ext>
                </a:extLst>
              </p:cNvPr>
              <p:cNvSpPr txBox="1"/>
              <p:nvPr/>
            </p:nvSpPr>
            <p:spPr>
              <a:xfrm>
                <a:off x="4589708" y="5444139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AC66CC7-16BC-4773-B3DA-CE80994FB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708" y="5444139"/>
                <a:ext cx="99238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F12FDEA-19B4-4DA1-AF16-14D29DEDA96C}"/>
                  </a:ext>
                </a:extLst>
              </p:cNvPr>
              <p:cNvSpPr txBox="1"/>
              <p:nvPr/>
            </p:nvSpPr>
            <p:spPr>
              <a:xfrm>
                <a:off x="6751689" y="5516199"/>
                <a:ext cx="992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F12FDEA-19B4-4DA1-AF16-14D29DEDA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689" y="5516199"/>
                <a:ext cx="992385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15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3412A72-DF5D-4CA1-A55B-DE89D0050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90" y="407713"/>
            <a:ext cx="11613268" cy="52594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36473" y="1357194"/>
            <a:ext cx="2344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croissant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847350" y="2313824"/>
            <a:ext cx="2344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décroissant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764942" y="4241777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21,75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030824" y="4241777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911395" y="4241777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23,08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043138" y="4241777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23,8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110815" y="4853071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23,8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116345" y="4853071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23,08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455573" y="4866433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294254" y="4866433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21,75</a:t>
            </a:r>
          </a:p>
        </p:txBody>
      </p:sp>
    </p:spTree>
    <p:extLst>
      <p:ext uri="{BB962C8B-B14F-4D97-AF65-F5344CB8AC3E}">
        <p14:creationId xmlns:p14="http://schemas.microsoft.com/office/powerpoint/2010/main" val="225660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902DDE-89ED-4A2D-BF3B-C39110782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3303"/>
            <a:ext cx="12114078" cy="43185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991475" y="1557097"/>
            <a:ext cx="2344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18791" y="2050661"/>
            <a:ext cx="2344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supérieure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32262" y="4199385"/>
            <a:ext cx="6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82042" y="4199385"/>
            <a:ext cx="6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542582" y="4207366"/>
            <a:ext cx="6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8,7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185456" y="4197852"/>
            <a:ext cx="6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8,8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726330" y="4197851"/>
            <a:ext cx="956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8,72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0533444" y="4197850"/>
            <a:ext cx="956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8,73</a:t>
            </a:r>
          </a:p>
        </p:txBody>
      </p:sp>
    </p:spTree>
    <p:extLst>
      <p:ext uri="{BB962C8B-B14F-4D97-AF65-F5344CB8AC3E}">
        <p14:creationId xmlns:p14="http://schemas.microsoft.com/office/powerpoint/2010/main" val="36116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236A7B-EB88-4855-BA2F-BEE70D586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3" y="766397"/>
            <a:ext cx="11980157" cy="347599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74703" y="899934"/>
            <a:ext cx="234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Intercaler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5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212</Words>
  <Application>Microsoft Office PowerPoint</Application>
  <PresentationFormat>Grand écran</PresentationFormat>
  <Paragraphs>190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34</cp:revision>
  <dcterms:created xsi:type="dcterms:W3CDTF">2014-09-07T17:19:12Z</dcterms:created>
  <dcterms:modified xsi:type="dcterms:W3CDTF">2020-09-09T14:57:25Z</dcterms:modified>
</cp:coreProperties>
</file>