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273D5-4ED5-4D32-BD2C-9D82AA76EAF7}" type="datetimeFigureOut">
              <a:rPr lang="fr-FR" smtClean="0"/>
              <a:t>07/07/2021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B181F-C376-4A20-B709-5D6B54AA22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286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273D5-4ED5-4D32-BD2C-9D82AA76EAF7}" type="datetimeFigureOut">
              <a:rPr lang="fr-FR" smtClean="0"/>
              <a:t>07/07/2021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B181F-C376-4A20-B709-5D6B54AA22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7653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273D5-4ED5-4D32-BD2C-9D82AA76EAF7}" type="datetimeFigureOut">
              <a:rPr lang="fr-FR" smtClean="0"/>
              <a:t>07/07/2021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B181F-C376-4A20-B709-5D6B54AA22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2573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273D5-4ED5-4D32-BD2C-9D82AA76EAF7}" type="datetimeFigureOut">
              <a:rPr lang="fr-FR" smtClean="0"/>
              <a:t>07/07/2021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B181F-C376-4A20-B709-5D6B54AA22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473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273D5-4ED5-4D32-BD2C-9D82AA76EAF7}" type="datetimeFigureOut">
              <a:rPr lang="fr-FR" smtClean="0"/>
              <a:t>07/07/2021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B181F-C376-4A20-B709-5D6B54AA22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048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273D5-4ED5-4D32-BD2C-9D82AA76EAF7}" type="datetimeFigureOut">
              <a:rPr lang="fr-FR" smtClean="0"/>
              <a:t>07/07/2021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B181F-C376-4A20-B709-5D6B54AA22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6483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273D5-4ED5-4D32-BD2C-9D82AA76EAF7}" type="datetimeFigureOut">
              <a:rPr lang="fr-FR" smtClean="0"/>
              <a:t>07/07/2021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B181F-C376-4A20-B709-5D6B54AA22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7252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273D5-4ED5-4D32-BD2C-9D82AA76EAF7}" type="datetimeFigureOut">
              <a:rPr lang="fr-FR" smtClean="0"/>
              <a:t>07/07/2021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B181F-C376-4A20-B709-5D6B54AA22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4487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273D5-4ED5-4D32-BD2C-9D82AA76EAF7}" type="datetimeFigureOut">
              <a:rPr lang="fr-FR" smtClean="0"/>
              <a:t>07/07/2021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B181F-C376-4A20-B709-5D6B54AA22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8210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273D5-4ED5-4D32-BD2C-9D82AA76EAF7}" type="datetimeFigureOut">
              <a:rPr lang="fr-FR" smtClean="0"/>
              <a:t>07/07/2021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B181F-C376-4A20-B709-5D6B54AA22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4854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273D5-4ED5-4D32-BD2C-9D82AA76EAF7}" type="datetimeFigureOut">
              <a:rPr lang="fr-FR" smtClean="0"/>
              <a:t>07/07/2021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B181F-C376-4A20-B709-5D6B54AA22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0957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7273D5-4ED5-4D32-BD2C-9D82AA76EAF7}" type="datetimeFigureOut">
              <a:rPr lang="fr-FR" smtClean="0"/>
              <a:t>07/07/2021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BB181F-C376-4A20-B709-5D6B54AA22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2734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F62D594-ABEC-4EB0-B6BA-1C2224C059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0097"/>
            <a:ext cx="12192000" cy="5837806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0194149" y="2164167"/>
            <a:ext cx="17027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organisée.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483660" y="4353162"/>
            <a:ext cx="10021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lignes</a:t>
            </a:r>
          </a:p>
        </p:txBody>
      </p:sp>
    </p:spTree>
    <p:extLst>
      <p:ext uri="{BB962C8B-B14F-4D97-AF65-F5344CB8AC3E}">
        <p14:creationId xmlns:p14="http://schemas.microsoft.com/office/powerpoint/2010/main" val="3243556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41" y="321847"/>
            <a:ext cx="11613645" cy="5301187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346824" y="1166647"/>
            <a:ext cx="13965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colonnes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467693" y="1897116"/>
            <a:ext cx="20168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décroissants</a:t>
            </a:r>
          </a:p>
        </p:txBody>
      </p:sp>
    </p:spTree>
    <p:extLst>
      <p:ext uri="{BB962C8B-B14F-4D97-AF65-F5344CB8AC3E}">
        <p14:creationId xmlns:p14="http://schemas.microsoft.com/office/powerpoint/2010/main" val="1519116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1CDE3C60-C5CB-4754-99D6-FE3729B8DE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1421"/>
            <a:ext cx="12192000" cy="5775158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9995248" y="247552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745823" y="296339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9032356" y="294941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0709041" y="296339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5735497" y="3429168"/>
            <a:ext cx="12538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TOTAL</a:t>
            </a:r>
          </a:p>
        </p:txBody>
      </p:sp>
    </p:spTree>
    <p:extLst>
      <p:ext uri="{BB962C8B-B14F-4D97-AF65-F5344CB8AC3E}">
        <p14:creationId xmlns:p14="http://schemas.microsoft.com/office/powerpoint/2010/main" val="329364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16" y="1157495"/>
            <a:ext cx="11856962" cy="3813898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027497" y="2269443"/>
            <a:ext cx="1156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bâtons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5121640" y="3236395"/>
            <a:ext cx="1944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l‘Allemagne.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072037" y="3698060"/>
            <a:ext cx="19511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60 000 000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476685" y="4231320"/>
            <a:ext cx="19511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40 000 000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662837" y="4231320"/>
            <a:ext cx="19511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50 000 000</a:t>
            </a:r>
          </a:p>
        </p:txBody>
      </p:sp>
    </p:spTree>
    <p:extLst>
      <p:ext uri="{BB962C8B-B14F-4D97-AF65-F5344CB8AC3E}">
        <p14:creationId xmlns:p14="http://schemas.microsoft.com/office/powerpoint/2010/main" val="4125212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FE29F6C-0350-4A63-B202-BE238E0581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89765"/>
            <a:ext cx="12192000" cy="3878469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97787" y="3946549"/>
            <a:ext cx="24961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proportionnelle </a:t>
            </a:r>
          </a:p>
        </p:txBody>
      </p:sp>
    </p:spTree>
    <p:extLst>
      <p:ext uri="{BB962C8B-B14F-4D97-AF65-F5344CB8AC3E}">
        <p14:creationId xmlns:p14="http://schemas.microsoft.com/office/powerpoint/2010/main" val="37735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36" y="626951"/>
            <a:ext cx="11787580" cy="4954043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9001923" y="1123026"/>
            <a:ext cx="24961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proportionnelle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487026" y="3183054"/>
            <a:ext cx="41889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8 000 x 47 : 100 = 3 760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487026" y="3644719"/>
            <a:ext cx="41889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8 000 x 23 : 100 = 1 840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487026" y="4106384"/>
            <a:ext cx="36808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8 000 x 9 : 100 = 720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487025" y="4629135"/>
            <a:ext cx="6268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8 000 – (3 760 + 1 840 + 720) = 1 680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3941191" y="5071164"/>
            <a:ext cx="5068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ou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327233" y="5466960"/>
            <a:ext cx="28584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47 + 23 + 9 = 79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651453" y="5969989"/>
            <a:ext cx="23535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100 – 79 = 21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6671832" y="5755718"/>
            <a:ext cx="41889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8 000 x 21 : 100 = 1 680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3735328" y="5552465"/>
            <a:ext cx="22701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Donc 21% de </a:t>
            </a:r>
          </a:p>
          <a:p>
            <a:pPr algn="ctr"/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sucettes</a:t>
            </a:r>
          </a:p>
        </p:txBody>
      </p:sp>
    </p:spTree>
    <p:extLst>
      <p:ext uri="{BB962C8B-B14F-4D97-AF65-F5344CB8AC3E}">
        <p14:creationId xmlns:p14="http://schemas.microsoft.com/office/powerpoint/2010/main" val="2767661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254" y="543209"/>
            <a:ext cx="11701001" cy="5121867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7288736" y="1564461"/>
            <a:ext cx="16482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horizontal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651453" y="2026126"/>
            <a:ext cx="12987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vertical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3105619" y="3891712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16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813571" y="4522333"/>
            <a:ext cx="1112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11h30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385503" y="4522333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20h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1166D4E-19BA-4319-BBB1-9531623C9A89}"/>
              </a:ext>
            </a:extLst>
          </p:cNvPr>
          <p:cNvSpPr txBox="1"/>
          <p:nvPr/>
        </p:nvSpPr>
        <p:spPr>
          <a:xfrm>
            <a:off x="3754354" y="159373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04349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100</Words>
  <Application>Microsoft Office PowerPoint</Application>
  <PresentationFormat>Grand écran</PresentationFormat>
  <Paragraphs>32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6</cp:revision>
  <dcterms:created xsi:type="dcterms:W3CDTF">2017-06-12T15:14:33Z</dcterms:created>
  <dcterms:modified xsi:type="dcterms:W3CDTF">2021-07-07T08:38:27Z</dcterms:modified>
</cp:coreProperties>
</file>