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2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02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61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54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0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63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42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33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84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27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90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8511C-BD65-43F0-AF98-3CE17092F96C}" type="datetimeFigureOut">
              <a:rPr lang="fr-FR" smtClean="0"/>
              <a:t>05/06/2021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3BD9B-B41C-4774-9870-A2C651B1D6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51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8DE0931-2C5C-4B60-98BF-291BC307E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15" y="243300"/>
            <a:ext cx="11778095" cy="550297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099279" y="1735136"/>
            <a:ext cx="2271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coordonnées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632205" y="2258356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horizontalement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932356" y="2260385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verticalement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785731" y="3863648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211884" y="331057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625600" y="3310574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0169322" y="3685807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616162" y="3682116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0257936" y="431526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0662214" y="431526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5" name="ZoneTexte 6">
            <a:extLst>
              <a:ext uri="{FF2B5EF4-FFF2-40B4-BE49-F238E27FC236}">
                <a16:creationId xmlns:a16="http://schemas.microsoft.com/office/drawing/2014/main" id="{A88D370D-69FA-4C49-874D-64F19850BECA}"/>
              </a:ext>
            </a:extLst>
          </p:cNvPr>
          <p:cNvSpPr txBox="1"/>
          <p:nvPr/>
        </p:nvSpPr>
        <p:spPr>
          <a:xfrm>
            <a:off x="162221" y="243300"/>
            <a:ext cx="273812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kern="1200" dirty="0">
                <a:solidFill>
                  <a:srgbClr val="0D0D0D"/>
                </a:solidFill>
                <a:effectLst/>
                <a:latin typeface="Noto Sans Cond"/>
                <a:ea typeface="Noto Sans Cond"/>
                <a:cs typeface="Times New Roman" panose="02020603050405020304" pitchFamily="18" charset="0"/>
              </a:rPr>
              <a:t>http://gmallet42.free.fr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04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84B463A-0909-40AC-8CE6-BB3969F2E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1" y="955934"/>
            <a:ext cx="11731537" cy="432326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918015" y="3228945"/>
            <a:ext cx="731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</a:t>
            </a:r>
            <a:endParaRPr lang="fr-FR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86092" y="1724435"/>
            <a:ext cx="1018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gauche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164305" y="1178687"/>
            <a:ext cx="986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dessus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171632" y="1231852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arrière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1016212" y="3028890"/>
            <a:ext cx="92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B48F23-3DA5-4BFA-9782-7C9ABCFFAE6A}"/>
              </a:ext>
            </a:extLst>
          </p:cNvPr>
          <p:cNvSpPr txBox="1"/>
          <p:nvPr/>
        </p:nvSpPr>
        <p:spPr>
          <a:xfrm>
            <a:off x="7716483" y="4138220"/>
            <a:ext cx="1120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dessous</a:t>
            </a:r>
            <a:endParaRPr lang="fr-FR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8EF95E-5740-443F-B077-18E12F2822D6}"/>
              </a:ext>
            </a:extLst>
          </p:cNvPr>
          <p:cNvSpPr txBox="1"/>
          <p:nvPr/>
        </p:nvSpPr>
        <p:spPr>
          <a:xfrm>
            <a:off x="10582264" y="1592302"/>
            <a:ext cx="1609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 derrière</a:t>
            </a:r>
          </a:p>
        </p:txBody>
      </p:sp>
    </p:spTree>
    <p:extLst>
      <p:ext uri="{BB962C8B-B14F-4D97-AF65-F5344CB8AC3E}">
        <p14:creationId xmlns:p14="http://schemas.microsoft.com/office/powerpoint/2010/main" val="125372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F4999A3-C697-4D34-85FA-D71AD3CFA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62" y="334742"/>
            <a:ext cx="10514286" cy="593333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501070" y="1155426"/>
            <a:ext cx="950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pavé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00220" y="1529790"/>
            <a:ext cx="1029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254755" y="1964641"/>
            <a:ext cx="2621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rectangulaires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99605" y="1529790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rectangulaires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022610" y="2119598"/>
            <a:ext cx="1104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251451" y="1699067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arêtes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531738-882A-4281-ACE1-CAD271FFA09B}"/>
              </a:ext>
            </a:extLst>
          </p:cNvPr>
          <p:cNvSpPr txBox="1"/>
          <p:nvPr/>
        </p:nvSpPr>
        <p:spPr>
          <a:xfrm>
            <a:off x="5440307" y="1309314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5A2D37-7D5B-4D3C-8531-937941292539}"/>
              </a:ext>
            </a:extLst>
          </p:cNvPr>
          <p:cNvSpPr txBox="1"/>
          <p:nvPr/>
        </p:nvSpPr>
        <p:spPr>
          <a:xfrm>
            <a:off x="5271460" y="304297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5C640B-B72C-4522-A1E7-E1A5D27C9E69}"/>
              </a:ext>
            </a:extLst>
          </p:cNvPr>
          <p:cNvSpPr txBox="1"/>
          <p:nvPr/>
        </p:nvSpPr>
        <p:spPr>
          <a:xfrm>
            <a:off x="6496781" y="304297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C0E91E-B044-497C-A6D5-EAC3439BE003}"/>
              </a:ext>
            </a:extLst>
          </p:cNvPr>
          <p:cNvSpPr txBox="1"/>
          <p:nvPr/>
        </p:nvSpPr>
        <p:spPr>
          <a:xfrm>
            <a:off x="8010920" y="306417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47E202-BDC2-4BFD-8672-E0EE661B1DFE}"/>
              </a:ext>
            </a:extLst>
          </p:cNvPr>
          <p:cNvSpPr txBox="1"/>
          <p:nvPr/>
        </p:nvSpPr>
        <p:spPr>
          <a:xfrm>
            <a:off x="2734583" y="3504636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F29BBD3-1242-40BF-80CF-FA52E9B5A510}"/>
              </a:ext>
            </a:extLst>
          </p:cNvPr>
          <p:cNvSpPr txBox="1"/>
          <p:nvPr/>
        </p:nvSpPr>
        <p:spPr>
          <a:xfrm>
            <a:off x="8097147" y="3504636"/>
            <a:ext cx="2278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F9B10C-08FA-4962-8D80-8002E482C70C}"/>
              </a:ext>
            </a:extLst>
          </p:cNvPr>
          <p:cNvSpPr txBox="1"/>
          <p:nvPr/>
        </p:nvSpPr>
        <p:spPr>
          <a:xfrm>
            <a:off x="4078505" y="3945588"/>
            <a:ext cx="1192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2C131F1-9ADB-44DF-801E-B2A541E9F206}"/>
              </a:ext>
            </a:extLst>
          </p:cNvPr>
          <p:cNvSpPr txBox="1"/>
          <p:nvPr/>
        </p:nvSpPr>
        <p:spPr>
          <a:xfrm>
            <a:off x="5357687" y="4333527"/>
            <a:ext cx="2278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perpendiculaires.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885AD58-2264-4398-B292-126DE5A82848}"/>
              </a:ext>
            </a:extLst>
          </p:cNvPr>
          <p:cNvSpPr txBox="1"/>
          <p:nvPr/>
        </p:nvSpPr>
        <p:spPr>
          <a:xfrm>
            <a:off x="1780842" y="5399024"/>
            <a:ext cx="1192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longueur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759C22-38E9-46CE-9AAC-E5AFFE37DC02}"/>
              </a:ext>
            </a:extLst>
          </p:cNvPr>
          <p:cNvSpPr txBox="1"/>
          <p:nvPr/>
        </p:nvSpPr>
        <p:spPr>
          <a:xfrm>
            <a:off x="6868999" y="5384112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carrés</a:t>
            </a:r>
          </a:p>
        </p:txBody>
      </p:sp>
    </p:spTree>
    <p:extLst>
      <p:ext uri="{BB962C8B-B14F-4D97-AF65-F5344CB8AC3E}">
        <p14:creationId xmlns:p14="http://schemas.microsoft.com/office/powerpoint/2010/main" val="223087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4" y="588684"/>
            <a:ext cx="11682306" cy="482414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259212" y="1646912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119540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35702A1-17D2-4964-9FD4-8DF9D6A04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96" y="393225"/>
            <a:ext cx="11922766" cy="430636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548881" y="1481165"/>
            <a:ext cx="188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triangulaire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111101" y="2238476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171992" y="3025454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882673" y="3400857"/>
            <a:ext cx="133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latérale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444215" y="1553110"/>
            <a:ext cx="1914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pentagonale</a:t>
            </a:r>
          </a:p>
        </p:txBody>
      </p:sp>
    </p:spTree>
    <p:extLst>
      <p:ext uri="{BB962C8B-B14F-4D97-AF65-F5344CB8AC3E}">
        <p14:creationId xmlns:p14="http://schemas.microsoft.com/office/powerpoint/2010/main" val="45267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4" y="994091"/>
            <a:ext cx="11940161" cy="386168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967958" y="1470999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carrée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899830" y="2409572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sommet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423718" y="3632675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base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370464" y="1470998"/>
            <a:ext cx="188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triangulaire</a:t>
            </a:r>
          </a:p>
        </p:txBody>
      </p:sp>
      <p:sp>
        <p:nvSpPr>
          <p:cNvPr id="8" name="Rectangle 7"/>
          <p:cNvSpPr/>
          <p:nvPr/>
        </p:nvSpPr>
        <p:spPr>
          <a:xfrm>
            <a:off x="7914290" y="861848"/>
            <a:ext cx="441434" cy="33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77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B18E10A-CEEE-4120-80EB-1F9C0A315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586"/>
            <a:ext cx="12284657" cy="460820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213070" y="1055586"/>
            <a:ext cx="15776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Cylindre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581491" y="1022207"/>
            <a:ext cx="984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Cône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689984" y="1022207"/>
            <a:ext cx="2917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Boule ou sphère</a:t>
            </a:r>
          </a:p>
        </p:txBody>
      </p:sp>
    </p:spTree>
    <p:extLst>
      <p:ext uri="{BB962C8B-B14F-4D97-AF65-F5344CB8AC3E}">
        <p14:creationId xmlns:p14="http://schemas.microsoft.com/office/powerpoint/2010/main" val="76615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1CA57B2-82D7-4965-A0AD-15668A3AE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49" y="957269"/>
            <a:ext cx="11710774" cy="332765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745209" y="2050510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volume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494296" y="2050510"/>
            <a:ext cx="20746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contenance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805237" y="2727994"/>
            <a:ext cx="1398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mesure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841883" y="3143751"/>
            <a:ext cx="2146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mètre cube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22F4CE-0BA3-4DF3-8A16-B13A0C7217D8}"/>
                  </a:ext>
                </a:extLst>
              </p:cNvPr>
              <p:cNvSpPr txBox="1"/>
              <p:nvPr/>
            </p:nvSpPr>
            <p:spPr>
              <a:xfrm>
                <a:off x="7602495" y="3162517"/>
                <a:ext cx="845552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fr-FR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28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22F4CE-0BA3-4DF3-8A16-B13A0C721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495" y="3162517"/>
                <a:ext cx="845552" cy="5329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768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DC83272-A460-49AF-846E-1372FEC2E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43" y="81381"/>
            <a:ext cx="10685714" cy="669523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893861" y="839972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032888" y="4901946"/>
            <a:ext cx="1063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1000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772567" y="4901946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90100D-5797-4AA4-BD27-683BE9AF5472}"/>
              </a:ext>
            </a:extLst>
          </p:cNvPr>
          <p:cNvSpPr txBox="1"/>
          <p:nvPr/>
        </p:nvSpPr>
        <p:spPr>
          <a:xfrm>
            <a:off x="8800094" y="1247554"/>
            <a:ext cx="92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droite</a:t>
            </a:r>
          </a:p>
        </p:txBody>
      </p:sp>
    </p:spTree>
    <p:extLst>
      <p:ext uri="{BB962C8B-B14F-4D97-AF65-F5344CB8AC3E}">
        <p14:creationId xmlns:p14="http://schemas.microsoft.com/office/powerpoint/2010/main" val="278917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9AF820-1768-4B3F-B7B5-FE965D334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51" y="256078"/>
            <a:ext cx="11262102" cy="660192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475312" y="3611471"/>
            <a:ext cx="396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279353" y="3611471"/>
            <a:ext cx="396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083394" y="3611471"/>
            <a:ext cx="396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670546" y="3611471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536044" y="3611471"/>
            <a:ext cx="296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295632" y="3611471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436840" y="5718793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233774" y="5718793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083394" y="5718794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030154" y="5718793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>
                <a:solidFill>
                  <a:srgbClr val="7030A0"/>
                </a:solidFill>
                <a:latin typeface="Comic Sans MS" panose="030F0702030302020204" pitchFamily="66" charset="0"/>
              </a:rPr>
              <a:t>60</a:t>
            </a:r>
            <a:endParaRPr lang="fr-FR" sz="32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75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78</Words>
  <Application>Microsoft Office PowerPoint</Application>
  <PresentationFormat>Grand écran</PresentationFormat>
  <Paragraphs>66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Comic Sans MS</vt:lpstr>
      <vt:lpstr>Noto Sans Cond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8</cp:revision>
  <dcterms:created xsi:type="dcterms:W3CDTF">2017-05-20T15:03:28Z</dcterms:created>
  <dcterms:modified xsi:type="dcterms:W3CDTF">2021-06-05T16:28:22Z</dcterms:modified>
</cp:coreProperties>
</file>