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6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01/06/2021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4484365"/>
      </p:ext>
    </p:extLst>
  </p:cSld>
  <p:clrMapOvr>
    <a:masterClrMapping/>
  </p:clrMapOvr>
  <p:transition spd="slow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01/06/2021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7259210"/>
      </p:ext>
    </p:extLst>
  </p:cSld>
  <p:clrMapOvr>
    <a:masterClrMapping/>
  </p:clrMapOvr>
  <p:transition spd="slow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01/06/2021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284184"/>
      </p:ext>
    </p:extLst>
  </p:cSld>
  <p:clrMapOvr>
    <a:masterClrMapping/>
  </p:clrMapOvr>
  <p:transition spd="slow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01/06/2021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9746309"/>
      </p:ext>
    </p:extLst>
  </p:cSld>
  <p:clrMapOvr>
    <a:masterClrMapping/>
  </p:clrMapOvr>
  <p:transition spd="slow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01/06/2021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696394"/>
      </p:ext>
    </p:extLst>
  </p:cSld>
  <p:clrMapOvr>
    <a:masterClrMapping/>
  </p:clrMapOvr>
  <p:transition spd="slow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01/06/2021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8827470"/>
      </p:ext>
    </p:extLst>
  </p:cSld>
  <p:clrMapOvr>
    <a:masterClrMapping/>
  </p:clrMapOvr>
  <p:transition spd="slow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01/06/2021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9017742"/>
      </p:ext>
    </p:extLst>
  </p:cSld>
  <p:clrMapOvr>
    <a:masterClrMapping/>
  </p:clrMapOvr>
  <p:transition spd="slow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01/06/2021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1353263"/>
      </p:ext>
    </p:extLst>
  </p:cSld>
  <p:clrMapOvr>
    <a:masterClrMapping/>
  </p:clrMapOvr>
  <p:transition spd="slow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01/06/2021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2303652"/>
      </p:ext>
    </p:extLst>
  </p:cSld>
  <p:clrMapOvr>
    <a:masterClrMapping/>
  </p:clrMapOvr>
  <p:transition spd="slow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01/06/2021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4123203"/>
      </p:ext>
    </p:extLst>
  </p:cSld>
  <p:clrMapOvr>
    <a:masterClrMapping/>
  </p:clrMapOvr>
  <p:transition spd="slow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01/06/2021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1176948"/>
      </p:ext>
    </p:extLst>
  </p:cSld>
  <p:clrMapOvr>
    <a:masterClrMapping/>
  </p:clrMapOvr>
  <p:transition spd="slow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CDB7CC-4EF4-490B-844E-34279DC13994}" type="datetimeFigureOut">
              <a:rPr lang="fr-FR" smtClean="0"/>
              <a:t>01/06/2021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0295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randomBar dir="vert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0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3" Type="http://schemas.openxmlformats.org/officeDocument/2006/relationships/image" Target="../media/image260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2" Type="http://schemas.openxmlformats.org/officeDocument/2006/relationships/image" Target="../media/image26.png"/><Relationship Id="rId16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5" Type="http://schemas.openxmlformats.org/officeDocument/2006/relationships/image" Target="../media/image3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Relationship Id="rId14" Type="http://schemas.openxmlformats.org/officeDocument/2006/relationships/image" Target="../media/image3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9EAF35C-52C6-45ED-8DB1-0F46A69537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104" y="194786"/>
            <a:ext cx="11901383" cy="6161424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430F04D5-A4DD-4A62-802C-D7C72BA4DE3E}"/>
              </a:ext>
            </a:extLst>
          </p:cNvPr>
          <p:cNvSpPr txBox="1"/>
          <p:nvPr/>
        </p:nvSpPr>
        <p:spPr>
          <a:xfrm>
            <a:off x="10357326" y="1765234"/>
            <a:ext cx="13740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fraction</a:t>
            </a:r>
            <a:endParaRPr lang="fr-FR" sz="2400" b="1" u="sng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D2A57A61-CDD1-48EC-BC21-65C58881CDFF}"/>
                  </a:ext>
                </a:extLst>
              </p:cNvPr>
              <p:cNvSpPr txBox="1"/>
              <p:nvPr/>
            </p:nvSpPr>
            <p:spPr>
              <a:xfrm>
                <a:off x="2173800" y="4012249"/>
                <a:ext cx="502061" cy="7842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lang="fr-FR" sz="2400" b="1" u="sng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D2A57A61-CDD1-48EC-BC21-65C58881CD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3800" y="4012249"/>
                <a:ext cx="502061" cy="78425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E1537EEB-366C-466E-AF14-6ECADE51926F}"/>
                  </a:ext>
                </a:extLst>
              </p:cNvPr>
              <p:cNvSpPr txBox="1"/>
              <p:nvPr/>
            </p:nvSpPr>
            <p:spPr>
              <a:xfrm>
                <a:off x="4782321" y="4086677"/>
                <a:ext cx="502061" cy="7848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FR" sz="2400" b="1" u="sng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E1537EEB-366C-466E-AF14-6ECADE5192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2321" y="4086677"/>
                <a:ext cx="502061" cy="78483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F745F76F-E475-48D2-BC7E-43C7AA11F968}"/>
                  </a:ext>
                </a:extLst>
              </p:cNvPr>
              <p:cNvSpPr txBox="1"/>
              <p:nvPr/>
            </p:nvSpPr>
            <p:spPr>
              <a:xfrm>
                <a:off x="7024584" y="4087253"/>
                <a:ext cx="502061" cy="7848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</m:oMath>
                  </m:oMathPara>
                </a14:m>
                <a:endParaRPr lang="fr-FR" sz="2400" b="1" u="sng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F745F76F-E475-48D2-BC7E-43C7AA11F9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4584" y="4087253"/>
                <a:ext cx="502061" cy="78483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F7C831E-51A9-415E-8429-FD6581E28359}"/>
                  </a:ext>
                </a:extLst>
              </p:cNvPr>
              <p:cNvSpPr txBox="1"/>
              <p:nvPr/>
            </p:nvSpPr>
            <p:spPr>
              <a:xfrm>
                <a:off x="7685009" y="4087253"/>
                <a:ext cx="502061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fr-FR" sz="2400" b="1" u="sng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F7C831E-51A9-415E-8429-FD6581E283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5009" y="4087253"/>
                <a:ext cx="502061" cy="7861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C8E692BF-2250-4DFD-99A3-95EBAD5593D7}"/>
              </a:ext>
            </a:extLst>
          </p:cNvPr>
          <p:cNvCxnSpPr/>
          <p:nvPr/>
        </p:nvCxnSpPr>
        <p:spPr>
          <a:xfrm flipV="1">
            <a:off x="6207686" y="3187181"/>
            <a:ext cx="597151" cy="33492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21C58EF7-D281-4411-AEEA-36D24924F10A}"/>
              </a:ext>
            </a:extLst>
          </p:cNvPr>
          <p:cNvCxnSpPr>
            <a:cxnSpLocks/>
          </p:cNvCxnSpPr>
          <p:nvPr/>
        </p:nvCxnSpPr>
        <p:spPr>
          <a:xfrm flipH="1" flipV="1">
            <a:off x="6804837" y="3187181"/>
            <a:ext cx="584792" cy="33492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06245331-1EBE-4764-9657-CAADC71F4DF0}"/>
              </a:ext>
            </a:extLst>
          </p:cNvPr>
          <p:cNvCxnSpPr>
            <a:cxnSpLocks/>
          </p:cNvCxnSpPr>
          <p:nvPr/>
        </p:nvCxnSpPr>
        <p:spPr>
          <a:xfrm>
            <a:off x="6797748" y="2469635"/>
            <a:ext cx="0" cy="71754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BC4BBBC1-4BA0-4AC1-9A47-20DCE07CF371}"/>
                  </a:ext>
                </a:extLst>
              </p:cNvPr>
              <p:cNvSpPr txBox="1"/>
              <p:nvPr/>
            </p:nvSpPr>
            <p:spPr>
              <a:xfrm>
                <a:off x="9554267" y="4087703"/>
                <a:ext cx="502061" cy="7838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fr-FR" sz="2400" b="1" u="sng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BC4BBBC1-4BA0-4AC1-9A47-20DCE07CF3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54267" y="4087703"/>
                <a:ext cx="502061" cy="78380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728F28FA-4EB8-4461-9F9E-6BA5A920B352}"/>
              </a:ext>
            </a:extLst>
          </p:cNvPr>
          <p:cNvCxnSpPr>
            <a:cxnSpLocks/>
          </p:cNvCxnSpPr>
          <p:nvPr/>
        </p:nvCxnSpPr>
        <p:spPr>
          <a:xfrm>
            <a:off x="9470063" y="2538747"/>
            <a:ext cx="0" cy="1473502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02871EAD-2ADB-4FDF-A489-6F1F170157A3}"/>
                  </a:ext>
                </a:extLst>
              </p:cNvPr>
              <p:cNvSpPr txBox="1"/>
              <p:nvPr/>
            </p:nvSpPr>
            <p:spPr>
              <a:xfrm>
                <a:off x="10359404" y="4087703"/>
                <a:ext cx="502061" cy="7838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fr-FR" sz="2400" b="1" u="sng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02871EAD-2ADB-4FDF-A489-6F1F170157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59404" y="4087703"/>
                <a:ext cx="502061" cy="78380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F6F02522-1E59-4F2F-9E6E-5D2C28E3CD24}"/>
                  </a:ext>
                </a:extLst>
              </p:cNvPr>
              <p:cNvSpPr txBox="1"/>
              <p:nvPr/>
            </p:nvSpPr>
            <p:spPr>
              <a:xfrm>
                <a:off x="3061319" y="5048178"/>
                <a:ext cx="686406" cy="7838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𝟏𝟑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fr-FR" sz="2400" b="1" u="sng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F6F02522-1E59-4F2F-9E6E-5D2C28E3CD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1319" y="5048178"/>
                <a:ext cx="686406" cy="78380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D16F1880-B28B-4D2F-AB9B-9B78DBF80ADB}"/>
                  </a:ext>
                </a:extLst>
              </p:cNvPr>
              <p:cNvSpPr txBox="1"/>
              <p:nvPr/>
            </p:nvSpPr>
            <p:spPr>
              <a:xfrm>
                <a:off x="5107328" y="5038110"/>
                <a:ext cx="1052468" cy="7938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fr-FR" sz="2400" b="1" u="sng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D16F1880-B28B-4D2F-AB9B-9B78DBF80A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7328" y="5038110"/>
                <a:ext cx="1052468" cy="79387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1CD14BDC-2903-4F80-AC11-E66D43F8DA37}"/>
                  </a:ext>
                </a:extLst>
              </p:cNvPr>
              <p:cNvSpPr txBox="1"/>
              <p:nvPr/>
            </p:nvSpPr>
            <p:spPr>
              <a:xfrm>
                <a:off x="896292" y="5934472"/>
                <a:ext cx="6893234" cy="6313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C’est-à-dire 1 gâteau complet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4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24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fr-FR" sz="24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</m:den>
                    </m:f>
                  </m:oMath>
                </a14:m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de l’autre</a:t>
                </a:r>
                <a:endParaRPr lang="fr-FR" sz="2400" b="1" u="sng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1CD14BDC-2903-4F80-AC11-E66D43F8DA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292" y="5934472"/>
                <a:ext cx="6893234" cy="631391"/>
              </a:xfrm>
              <a:prstGeom prst="rect">
                <a:avLst/>
              </a:prstGeom>
              <a:blipFill>
                <a:blip r:embed="rId11"/>
                <a:stretch>
                  <a:fillRect l="-1326" r="-531" b="-970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Image 2">
            <a:extLst>
              <a:ext uri="{FF2B5EF4-FFF2-40B4-BE49-F238E27FC236}">
                <a16:creationId xmlns:a16="http://schemas.microsoft.com/office/drawing/2014/main" id="{C7726C0F-58F3-4BCA-B114-6383A9B1764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547828" y="2318752"/>
            <a:ext cx="1517916" cy="176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514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1" grpId="0"/>
      <p:bldP spid="12" grpId="0"/>
      <p:bldP spid="13" grpId="0"/>
      <p:bldP spid="14" grpId="0"/>
      <p:bldP spid="26" grpId="0"/>
      <p:bldP spid="28" grpId="0"/>
      <p:bldP spid="29" grpId="0"/>
      <p:bldP spid="30" grpId="0"/>
      <p:bldP spid="3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1015720-BA69-4F7A-B236-4DEEBFD588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556733"/>
            <a:ext cx="12037953" cy="495093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C7EC516-D549-4A63-9965-D92AE6C1C6D9}"/>
              </a:ext>
            </a:extLst>
          </p:cNvPr>
          <p:cNvSpPr txBox="1"/>
          <p:nvPr/>
        </p:nvSpPr>
        <p:spPr>
          <a:xfrm>
            <a:off x="4116014" y="1424991"/>
            <a:ext cx="13756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quotient</a:t>
            </a:r>
            <a:endParaRPr lang="fr-FR" sz="2400" b="1" u="sng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878443C-74C1-4908-A6BC-4DB723E3E02B}"/>
              </a:ext>
            </a:extLst>
          </p:cNvPr>
          <p:cNvSpPr txBox="1"/>
          <p:nvPr/>
        </p:nvSpPr>
        <p:spPr>
          <a:xfrm>
            <a:off x="6905026" y="1424991"/>
            <a:ext cx="1859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numérateur</a:t>
            </a:r>
            <a:endParaRPr lang="fr-FR" sz="2400" b="1" u="sng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ED8D60F-1146-4259-A7BC-E114D9C66792}"/>
              </a:ext>
            </a:extLst>
          </p:cNvPr>
          <p:cNvSpPr txBox="1"/>
          <p:nvPr/>
        </p:nvSpPr>
        <p:spPr>
          <a:xfrm>
            <a:off x="6763160" y="2002693"/>
            <a:ext cx="21435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dénominateur</a:t>
            </a:r>
            <a:endParaRPr lang="fr-FR" sz="2400" b="1" u="sng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AA168053-C890-48AA-8C1A-41368180627E}"/>
                  </a:ext>
                </a:extLst>
              </p:cNvPr>
              <p:cNvSpPr txBox="1"/>
              <p:nvPr/>
            </p:nvSpPr>
            <p:spPr>
              <a:xfrm>
                <a:off x="10817709" y="1655823"/>
                <a:ext cx="851515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4400" b="1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</m:oMath>
                  </m:oMathPara>
                </a14:m>
                <a:endParaRPr lang="fr-FR" sz="4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AA168053-C890-48AA-8C1A-4136818062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17709" y="1655823"/>
                <a:ext cx="851515" cy="76944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ZoneTexte 7">
            <a:extLst>
              <a:ext uri="{FF2B5EF4-FFF2-40B4-BE49-F238E27FC236}">
                <a16:creationId xmlns:a16="http://schemas.microsoft.com/office/drawing/2014/main" id="{5F91F023-8180-4058-B74D-B9EEDA4E7B8B}"/>
              </a:ext>
            </a:extLst>
          </p:cNvPr>
          <p:cNvSpPr txBox="1"/>
          <p:nvPr/>
        </p:nvSpPr>
        <p:spPr>
          <a:xfrm>
            <a:off x="8230870" y="2967335"/>
            <a:ext cx="10679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0,625</a:t>
            </a:r>
            <a:endParaRPr lang="fr-FR" sz="2400" b="1" u="sng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3E003CE-ABDC-4B71-ABC6-07AE25B97900}"/>
              </a:ext>
            </a:extLst>
          </p:cNvPr>
          <p:cNvSpPr txBox="1"/>
          <p:nvPr/>
        </p:nvSpPr>
        <p:spPr>
          <a:xfrm>
            <a:off x="1748553" y="3980972"/>
            <a:ext cx="8627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demi</a:t>
            </a:r>
            <a:endParaRPr lang="fr-FR" sz="2400" b="1" u="sng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4A82620-76DC-41D6-861C-980F0FD32016}"/>
              </a:ext>
            </a:extLst>
          </p:cNvPr>
          <p:cNvSpPr txBox="1"/>
          <p:nvPr/>
        </p:nvSpPr>
        <p:spPr>
          <a:xfrm>
            <a:off x="3675829" y="3980972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0,5</a:t>
            </a:r>
            <a:endParaRPr lang="fr-FR" sz="2400" b="1" u="sng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775C8DE-2F11-4A26-9A7B-8BC81EFC6F73}"/>
              </a:ext>
            </a:extLst>
          </p:cNvPr>
          <p:cNvSpPr txBox="1"/>
          <p:nvPr/>
        </p:nvSpPr>
        <p:spPr>
          <a:xfrm>
            <a:off x="5910379" y="3980972"/>
            <a:ext cx="8835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tiers</a:t>
            </a:r>
            <a:endParaRPr lang="fr-FR" sz="2400" b="1" u="sng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66A5AFB-CA20-47CF-9B06-1070CD58C13A}"/>
              </a:ext>
            </a:extLst>
          </p:cNvPr>
          <p:cNvSpPr txBox="1"/>
          <p:nvPr/>
        </p:nvSpPr>
        <p:spPr>
          <a:xfrm>
            <a:off x="8906696" y="4006667"/>
            <a:ext cx="9685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quart</a:t>
            </a:r>
            <a:endParaRPr lang="fr-FR" sz="2400" b="1" u="sng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5D99CCC-E058-4190-A956-422164C8E806}"/>
              </a:ext>
            </a:extLst>
          </p:cNvPr>
          <p:cNvSpPr txBox="1"/>
          <p:nvPr/>
        </p:nvSpPr>
        <p:spPr>
          <a:xfrm>
            <a:off x="10891818" y="3942778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0,25</a:t>
            </a:r>
            <a:endParaRPr lang="fr-FR" sz="2400" b="1" u="sng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CC71FF0-E35C-45D2-86A2-EDCCA727A788}"/>
              </a:ext>
            </a:extLst>
          </p:cNvPr>
          <p:cNvSpPr txBox="1"/>
          <p:nvPr/>
        </p:nvSpPr>
        <p:spPr>
          <a:xfrm>
            <a:off x="9360879" y="4588729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0,33</a:t>
            </a:r>
            <a:endParaRPr lang="fr-FR" sz="2400" b="1" u="sng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084126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203D778-10E8-42EA-9FFB-C021C11370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89739"/>
            <a:ext cx="12192000" cy="327852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EE09ED4-1E36-4441-A1F3-FC9F2BF3AB65}"/>
              </a:ext>
            </a:extLst>
          </p:cNvPr>
          <p:cNvSpPr txBox="1"/>
          <p:nvPr/>
        </p:nvSpPr>
        <p:spPr>
          <a:xfrm>
            <a:off x="9877485" y="2479342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17</a:t>
            </a:r>
            <a:endParaRPr lang="fr-FR" sz="2400" b="1" u="sng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AD966B0-DC21-45BF-A9F2-BFA2FF48C997}"/>
              </a:ext>
            </a:extLst>
          </p:cNvPr>
          <p:cNvSpPr txBox="1"/>
          <p:nvPr/>
        </p:nvSpPr>
        <p:spPr>
          <a:xfrm>
            <a:off x="9971260" y="2875023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</a:t>
            </a:r>
            <a:endParaRPr lang="fr-FR" sz="2400" b="1" u="sng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184545B-22E5-4746-9437-4E3762E02FC5}"/>
              </a:ext>
            </a:extLst>
          </p:cNvPr>
          <p:cNvSpPr txBox="1"/>
          <p:nvPr/>
        </p:nvSpPr>
        <p:spPr>
          <a:xfrm>
            <a:off x="4140813" y="3856535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2,83</a:t>
            </a:r>
            <a:endParaRPr lang="fr-FR" sz="2400" b="1" u="sng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160F0EF-FD6B-49B3-A40B-E135F9156961}"/>
              </a:ext>
            </a:extLst>
          </p:cNvPr>
          <p:cNvSpPr txBox="1"/>
          <p:nvPr/>
        </p:nvSpPr>
        <p:spPr>
          <a:xfrm>
            <a:off x="9717184" y="4512274"/>
            <a:ext cx="16466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inférieure</a:t>
            </a:r>
            <a:endParaRPr lang="fr-FR" sz="2400" b="1" u="sng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854283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11C90A6-B386-4DE8-A15F-5632E8C33F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600" y="1440357"/>
            <a:ext cx="11752701" cy="325923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DFB528F-4010-43EB-8847-1D040B758923}"/>
              </a:ext>
            </a:extLst>
          </p:cNvPr>
          <p:cNvSpPr txBox="1"/>
          <p:nvPr/>
        </p:nvSpPr>
        <p:spPr>
          <a:xfrm>
            <a:off x="2254102" y="369300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  <a:endParaRPr lang="fr-FR" sz="2400" b="1" u="sng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869DFDF-7356-4FCA-ADCE-784AB3B371C2}"/>
              </a:ext>
            </a:extLst>
          </p:cNvPr>
          <p:cNvSpPr/>
          <p:nvPr/>
        </p:nvSpPr>
        <p:spPr>
          <a:xfrm>
            <a:off x="1733107" y="3019647"/>
            <a:ext cx="404037" cy="409353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F19D0C5-7DBE-4F2E-9B8A-4B9A14E19CA3}"/>
              </a:ext>
            </a:extLst>
          </p:cNvPr>
          <p:cNvSpPr/>
          <p:nvPr/>
        </p:nvSpPr>
        <p:spPr>
          <a:xfrm>
            <a:off x="2137144" y="3019647"/>
            <a:ext cx="404037" cy="409353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026B531-40D2-4C2C-BEB5-687909FEBE08}"/>
              </a:ext>
            </a:extLst>
          </p:cNvPr>
          <p:cNvSpPr/>
          <p:nvPr/>
        </p:nvSpPr>
        <p:spPr>
          <a:xfrm>
            <a:off x="2541181" y="3019647"/>
            <a:ext cx="404037" cy="409353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578DF43-D0A3-45AB-83A4-5DBA87D31E33}"/>
              </a:ext>
            </a:extLst>
          </p:cNvPr>
          <p:cNvSpPr/>
          <p:nvPr/>
        </p:nvSpPr>
        <p:spPr>
          <a:xfrm>
            <a:off x="2945218" y="3019646"/>
            <a:ext cx="404037" cy="409353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7D8773D-E168-4491-B1F8-174FC20F7366}"/>
              </a:ext>
            </a:extLst>
          </p:cNvPr>
          <p:cNvSpPr/>
          <p:nvPr/>
        </p:nvSpPr>
        <p:spPr>
          <a:xfrm>
            <a:off x="3577861" y="3014329"/>
            <a:ext cx="455423" cy="409353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E6BEC89-5B7E-42B5-B7F0-1B7B34D0C5B2}"/>
              </a:ext>
            </a:extLst>
          </p:cNvPr>
          <p:cNvSpPr/>
          <p:nvPr/>
        </p:nvSpPr>
        <p:spPr>
          <a:xfrm>
            <a:off x="4033284" y="3014328"/>
            <a:ext cx="404037" cy="409353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3B63DE1-60F6-4DC2-A4BB-E22121663AB7}"/>
              </a:ext>
            </a:extLst>
          </p:cNvPr>
          <p:cNvSpPr/>
          <p:nvPr/>
        </p:nvSpPr>
        <p:spPr>
          <a:xfrm>
            <a:off x="4437321" y="3014328"/>
            <a:ext cx="404037" cy="409353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83B7254-96EA-470A-9932-E563801BE1FA}"/>
              </a:ext>
            </a:extLst>
          </p:cNvPr>
          <p:cNvSpPr/>
          <p:nvPr/>
        </p:nvSpPr>
        <p:spPr>
          <a:xfrm>
            <a:off x="4828953" y="3014327"/>
            <a:ext cx="404037" cy="409353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74EAED1-E931-4DCC-9BE4-6CA570A1A038}"/>
              </a:ext>
            </a:extLst>
          </p:cNvPr>
          <p:cNvSpPr/>
          <p:nvPr/>
        </p:nvSpPr>
        <p:spPr>
          <a:xfrm>
            <a:off x="5454506" y="3024956"/>
            <a:ext cx="404037" cy="409353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D13BBA-B3C7-4553-861D-39E072313BAC}"/>
              </a:ext>
            </a:extLst>
          </p:cNvPr>
          <p:cNvSpPr/>
          <p:nvPr/>
        </p:nvSpPr>
        <p:spPr>
          <a:xfrm>
            <a:off x="5865634" y="3024956"/>
            <a:ext cx="404037" cy="409353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9C66016-F7FA-4AF5-812E-359A6ED5E927}"/>
              </a:ext>
            </a:extLst>
          </p:cNvPr>
          <p:cNvSpPr/>
          <p:nvPr/>
        </p:nvSpPr>
        <p:spPr>
          <a:xfrm>
            <a:off x="6269671" y="3024956"/>
            <a:ext cx="404037" cy="409353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E12A9E0-7744-4205-AA1D-12F377A05409}"/>
              </a:ext>
            </a:extLst>
          </p:cNvPr>
          <p:cNvSpPr/>
          <p:nvPr/>
        </p:nvSpPr>
        <p:spPr>
          <a:xfrm>
            <a:off x="6687890" y="3024956"/>
            <a:ext cx="404037" cy="409353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AE75197-037C-4A77-B3D6-2D0FCBFC5BB3}"/>
              </a:ext>
            </a:extLst>
          </p:cNvPr>
          <p:cNvSpPr/>
          <p:nvPr/>
        </p:nvSpPr>
        <p:spPr>
          <a:xfrm>
            <a:off x="7293946" y="3024956"/>
            <a:ext cx="404037" cy="409353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C72CDDB-7C44-4E38-8D32-9CDA583342C3}"/>
              </a:ext>
            </a:extLst>
          </p:cNvPr>
          <p:cNvSpPr txBox="1"/>
          <p:nvPr/>
        </p:nvSpPr>
        <p:spPr>
          <a:xfrm>
            <a:off x="2945218" y="3462174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  <a:endParaRPr lang="fr-FR" sz="2400" b="1" u="sng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28698EF-98CC-48E3-A4E7-08099F8B3914}"/>
              </a:ext>
            </a:extLst>
          </p:cNvPr>
          <p:cNvSpPr txBox="1"/>
          <p:nvPr/>
        </p:nvSpPr>
        <p:spPr>
          <a:xfrm>
            <a:off x="2929229" y="3957013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  <a:endParaRPr lang="fr-FR" sz="2400" b="1" u="sng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A102B63-6994-444F-AE5A-6D26BED5B695}"/>
              </a:ext>
            </a:extLst>
          </p:cNvPr>
          <p:cNvSpPr txBox="1"/>
          <p:nvPr/>
        </p:nvSpPr>
        <p:spPr>
          <a:xfrm>
            <a:off x="5801998" y="369300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  <a:endParaRPr lang="fr-FR" sz="2400" b="1" u="sng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97572E17-28E6-4043-845D-B7F404ECEFA2}"/>
              </a:ext>
            </a:extLst>
          </p:cNvPr>
          <p:cNvSpPr txBox="1"/>
          <p:nvPr/>
        </p:nvSpPr>
        <p:spPr>
          <a:xfrm>
            <a:off x="6542534" y="3462174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  <a:endParaRPr lang="fr-FR" sz="2400" b="1" u="sng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D60F3680-ECE2-4979-875A-CBEAD15345F8}"/>
              </a:ext>
            </a:extLst>
          </p:cNvPr>
          <p:cNvSpPr txBox="1"/>
          <p:nvPr/>
        </p:nvSpPr>
        <p:spPr>
          <a:xfrm>
            <a:off x="9473742" y="3693006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</a:t>
            </a:r>
            <a:endParaRPr lang="fr-FR" sz="2400" b="1" u="sng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5CE93000-582A-47F6-B234-6A375494C068}"/>
              </a:ext>
            </a:extLst>
          </p:cNvPr>
          <p:cNvSpPr txBox="1"/>
          <p:nvPr/>
        </p:nvSpPr>
        <p:spPr>
          <a:xfrm>
            <a:off x="10214278" y="347982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  <a:endParaRPr lang="fr-FR" sz="2400" b="1" u="sng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E87B7F2-8505-4FAA-9092-5EEF93B3EA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1937" y="1723369"/>
            <a:ext cx="1443957" cy="1756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6179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735EC2E-1CDE-4F28-957D-6A1C77B56F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77" y="1336902"/>
            <a:ext cx="11884976" cy="317130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414D254B-F335-45F4-A138-16F7CA588F49}"/>
                  </a:ext>
                </a:extLst>
              </p:cNvPr>
              <p:cNvSpPr txBox="1"/>
              <p:nvPr/>
            </p:nvSpPr>
            <p:spPr>
              <a:xfrm>
                <a:off x="999461" y="3722028"/>
                <a:ext cx="502061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</m:oMath>
                  </m:oMathPara>
                </a14:m>
                <a:endParaRPr lang="fr-FR" sz="2400" b="1" u="sng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414D254B-F335-45F4-A138-16F7CA588F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461" y="3722028"/>
                <a:ext cx="502061" cy="7861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93387089-2382-45C6-9A5B-5030BA134414}"/>
                  </a:ext>
                </a:extLst>
              </p:cNvPr>
              <p:cNvSpPr txBox="1"/>
              <p:nvPr/>
            </p:nvSpPr>
            <p:spPr>
              <a:xfrm>
                <a:off x="2172587" y="3722028"/>
                <a:ext cx="502061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</m:oMath>
                  </m:oMathPara>
                </a14:m>
                <a:endParaRPr lang="fr-FR" sz="2400" b="1" u="sng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93387089-2382-45C6-9A5B-5030BA1344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2587" y="3722028"/>
                <a:ext cx="502061" cy="7861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E7667266-52E3-4840-ACF8-29FBFCDDDFBD}"/>
                  </a:ext>
                </a:extLst>
              </p:cNvPr>
              <p:cNvSpPr txBox="1"/>
              <p:nvPr/>
            </p:nvSpPr>
            <p:spPr>
              <a:xfrm>
                <a:off x="6801976" y="3722028"/>
                <a:ext cx="686406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𝟏𝟏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</m:oMath>
                  </m:oMathPara>
                </a14:m>
                <a:endParaRPr lang="fr-FR" sz="2400" b="1" u="sng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E7667266-52E3-4840-ACF8-29FBFCDDDF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1976" y="3722028"/>
                <a:ext cx="686406" cy="7861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8D50216F-D175-4098-8800-53B4D1F16968}"/>
                  </a:ext>
                </a:extLst>
              </p:cNvPr>
              <p:cNvSpPr txBox="1"/>
              <p:nvPr/>
            </p:nvSpPr>
            <p:spPr>
              <a:xfrm>
                <a:off x="2172587" y="4508205"/>
                <a:ext cx="502061" cy="7838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fr-FR" sz="2400" b="1" u="sng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8D50216F-D175-4098-8800-53B4D1F169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2587" y="4508205"/>
                <a:ext cx="502061" cy="78380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48E85AB9-7B61-483A-8D2A-02E236F858CF}"/>
                  </a:ext>
                </a:extLst>
              </p:cNvPr>
              <p:cNvSpPr txBox="1"/>
              <p:nvPr/>
            </p:nvSpPr>
            <p:spPr>
              <a:xfrm>
                <a:off x="5682013" y="3799368"/>
                <a:ext cx="502061" cy="7838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fr-FR" sz="2400" b="1" u="sng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48E85AB9-7B61-483A-8D2A-02E236F858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2013" y="3799368"/>
                <a:ext cx="502061" cy="78380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D9B8B0FB-A2B1-492C-BCFE-E5A175617D5E}"/>
                  </a:ext>
                </a:extLst>
              </p:cNvPr>
              <p:cNvSpPr txBox="1"/>
              <p:nvPr/>
            </p:nvSpPr>
            <p:spPr>
              <a:xfrm>
                <a:off x="10941508" y="4015563"/>
                <a:ext cx="502061" cy="7838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fr-FR" sz="2400" b="1" u="sng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D9B8B0FB-A2B1-492C-BCFE-E5A175617D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41508" y="4015563"/>
                <a:ext cx="502061" cy="78380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4CF771BF-C628-4C2D-A4FE-07E37DA0F251}"/>
                  </a:ext>
                </a:extLst>
              </p:cNvPr>
              <p:cNvSpPr txBox="1"/>
              <p:nvPr/>
            </p:nvSpPr>
            <p:spPr>
              <a:xfrm>
                <a:off x="1586024" y="3759511"/>
                <a:ext cx="502061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fr-FR" sz="2400" b="1" u="sng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4CF771BF-C628-4C2D-A4FE-07E37DA0F2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6024" y="3759511"/>
                <a:ext cx="502061" cy="7861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AD8057D3-1E8A-4DC2-B30A-5A83193D91E8}"/>
                  </a:ext>
                </a:extLst>
              </p:cNvPr>
              <p:cNvSpPr txBox="1"/>
              <p:nvPr/>
            </p:nvSpPr>
            <p:spPr>
              <a:xfrm>
                <a:off x="5145397" y="3799368"/>
                <a:ext cx="502061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fr-FR" sz="2400" b="1" u="sng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AD8057D3-1E8A-4DC2-B30A-5A83193D91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5397" y="3799368"/>
                <a:ext cx="502061" cy="7861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85966763-F77D-44B7-B0DD-A421E1A859E4}"/>
                  </a:ext>
                </a:extLst>
              </p:cNvPr>
              <p:cNvSpPr txBox="1"/>
              <p:nvPr/>
            </p:nvSpPr>
            <p:spPr>
              <a:xfrm>
                <a:off x="9802812" y="3759511"/>
                <a:ext cx="502061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fr-FR" sz="2400" b="1" u="sng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85966763-F77D-44B7-B0DD-A421E1A859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02812" y="3759511"/>
                <a:ext cx="502061" cy="7861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Image 11">
            <a:extLst>
              <a:ext uri="{FF2B5EF4-FFF2-40B4-BE49-F238E27FC236}">
                <a16:creationId xmlns:a16="http://schemas.microsoft.com/office/drawing/2014/main" id="{6B117DC8-D184-49E7-904B-E86285C9F4D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141508" y="1045740"/>
            <a:ext cx="1600000" cy="203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45923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01723748-3B34-4384-B053-A8E5764092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44" y="767413"/>
            <a:ext cx="11864829" cy="490275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384C3981-F89F-4531-960E-1419AD390461}"/>
                  </a:ext>
                </a:extLst>
              </p:cNvPr>
              <p:cNvSpPr txBox="1"/>
              <p:nvPr/>
            </p:nvSpPr>
            <p:spPr>
              <a:xfrm>
                <a:off x="5973215" y="1526674"/>
                <a:ext cx="554960" cy="9019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8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8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fr-FR" sz="28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fr-FR" sz="2800" b="1" u="sng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384C3981-F89F-4531-960E-1419AD3904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3215" y="1526674"/>
                <a:ext cx="554960" cy="90197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00692F42-FD1A-49F2-BC25-FA552B4325E5}"/>
              </a:ext>
            </a:extLst>
          </p:cNvPr>
          <p:cNvCxnSpPr>
            <a:cxnSpLocks/>
          </p:cNvCxnSpPr>
          <p:nvPr/>
        </p:nvCxnSpPr>
        <p:spPr>
          <a:xfrm flipV="1">
            <a:off x="4997302" y="1488559"/>
            <a:ext cx="265814" cy="66985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14549FC2-D119-4595-A9F2-AC46C57CA5D0}"/>
              </a:ext>
            </a:extLst>
          </p:cNvPr>
          <p:cNvCxnSpPr>
            <a:cxnSpLocks/>
          </p:cNvCxnSpPr>
          <p:nvPr/>
        </p:nvCxnSpPr>
        <p:spPr>
          <a:xfrm>
            <a:off x="4997302" y="2083981"/>
            <a:ext cx="595424" cy="26581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34673406-9486-4F67-BDCB-EDC021D51546}"/>
              </a:ext>
            </a:extLst>
          </p:cNvPr>
          <p:cNvCxnSpPr>
            <a:cxnSpLocks/>
          </p:cNvCxnSpPr>
          <p:nvPr/>
        </p:nvCxnSpPr>
        <p:spPr>
          <a:xfrm flipH="1">
            <a:off x="4795284" y="2158409"/>
            <a:ext cx="202018" cy="47846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B955F119-FA5A-4CFC-BB39-18F38D75B61E}"/>
              </a:ext>
            </a:extLst>
          </p:cNvPr>
          <p:cNvCxnSpPr>
            <a:cxnSpLocks/>
          </p:cNvCxnSpPr>
          <p:nvPr/>
        </p:nvCxnSpPr>
        <p:spPr>
          <a:xfrm flipH="1" flipV="1">
            <a:off x="4436375" y="1871330"/>
            <a:ext cx="592194" cy="24986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DAEC2FE7-42F0-44CC-87F7-64A32CC92C59}"/>
                  </a:ext>
                </a:extLst>
              </p:cNvPr>
              <p:cNvSpPr txBox="1"/>
              <p:nvPr/>
            </p:nvSpPr>
            <p:spPr>
              <a:xfrm>
                <a:off x="7042325" y="1499192"/>
                <a:ext cx="554959" cy="8989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fr-FR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DAEC2FE7-42F0-44CC-87F7-64A32CC92C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2325" y="1499192"/>
                <a:ext cx="554959" cy="89896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E5FF6CB6-07A0-46D1-BCC5-495D5DD78505}"/>
              </a:ext>
            </a:extLst>
          </p:cNvPr>
          <p:cNvCxnSpPr>
            <a:cxnSpLocks/>
          </p:cNvCxnSpPr>
          <p:nvPr/>
        </p:nvCxnSpPr>
        <p:spPr>
          <a:xfrm flipV="1">
            <a:off x="5054639" y="1701209"/>
            <a:ext cx="354419" cy="382772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1B8DF026-8DE3-46DC-86E0-1C74F17746A1}"/>
              </a:ext>
            </a:extLst>
          </p:cNvPr>
          <p:cNvCxnSpPr>
            <a:cxnSpLocks/>
          </p:cNvCxnSpPr>
          <p:nvPr/>
        </p:nvCxnSpPr>
        <p:spPr>
          <a:xfrm>
            <a:off x="5085906" y="2115879"/>
            <a:ext cx="456813" cy="5316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8A901CAC-16DB-438B-B0CB-DB02A680715E}"/>
              </a:ext>
            </a:extLst>
          </p:cNvPr>
          <p:cNvCxnSpPr>
            <a:cxnSpLocks/>
          </p:cNvCxnSpPr>
          <p:nvPr/>
        </p:nvCxnSpPr>
        <p:spPr>
          <a:xfrm>
            <a:off x="5054639" y="2137144"/>
            <a:ext cx="404426" cy="366823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6052821A-7120-4C46-B9ED-07077DBEFC6C}"/>
              </a:ext>
            </a:extLst>
          </p:cNvPr>
          <p:cNvCxnSpPr>
            <a:cxnSpLocks/>
          </p:cNvCxnSpPr>
          <p:nvPr/>
        </p:nvCxnSpPr>
        <p:spPr>
          <a:xfrm>
            <a:off x="5016601" y="2115879"/>
            <a:ext cx="0" cy="563524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11A4A40A-A434-4083-B1CA-8F82DFDB8FF6}"/>
              </a:ext>
            </a:extLst>
          </p:cNvPr>
          <p:cNvCxnSpPr>
            <a:cxnSpLocks/>
          </p:cNvCxnSpPr>
          <p:nvPr/>
        </p:nvCxnSpPr>
        <p:spPr>
          <a:xfrm flipH="1">
            <a:off x="4614530" y="2083981"/>
            <a:ext cx="382772" cy="419986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982FCA43-DD07-4F4E-A3CE-F39BBDDF2579}"/>
              </a:ext>
            </a:extLst>
          </p:cNvPr>
          <p:cNvCxnSpPr>
            <a:cxnSpLocks/>
          </p:cNvCxnSpPr>
          <p:nvPr/>
        </p:nvCxnSpPr>
        <p:spPr>
          <a:xfrm flipH="1" flipV="1">
            <a:off x="4450867" y="2102588"/>
            <a:ext cx="514029" cy="13291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2C07466B-71A7-4C3C-BDBB-7910B9D97595}"/>
              </a:ext>
            </a:extLst>
          </p:cNvPr>
          <p:cNvCxnSpPr>
            <a:cxnSpLocks/>
          </p:cNvCxnSpPr>
          <p:nvPr/>
        </p:nvCxnSpPr>
        <p:spPr>
          <a:xfrm flipH="1" flipV="1">
            <a:off x="4622381" y="1713836"/>
            <a:ext cx="342517" cy="3635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B901DE71-1353-449D-BA16-050F2907A7C4}"/>
              </a:ext>
            </a:extLst>
          </p:cNvPr>
          <p:cNvCxnSpPr>
            <a:cxnSpLocks/>
          </p:cNvCxnSpPr>
          <p:nvPr/>
        </p:nvCxnSpPr>
        <p:spPr>
          <a:xfrm flipH="1" flipV="1">
            <a:off x="5016601" y="1526674"/>
            <a:ext cx="2754" cy="550662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ZoneTexte 42">
            <a:extLst>
              <a:ext uri="{FF2B5EF4-FFF2-40B4-BE49-F238E27FC236}">
                <a16:creationId xmlns:a16="http://schemas.microsoft.com/office/drawing/2014/main" id="{61CF3CA1-1A60-402A-B035-EFB9355B2877}"/>
              </a:ext>
            </a:extLst>
          </p:cNvPr>
          <p:cNvSpPr txBox="1"/>
          <p:nvPr/>
        </p:nvSpPr>
        <p:spPr>
          <a:xfrm>
            <a:off x="7766717" y="1747666"/>
            <a:ext cx="4523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ou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ZoneTexte 43">
                <a:extLst>
                  <a:ext uri="{FF2B5EF4-FFF2-40B4-BE49-F238E27FC236}">
                    <a16:creationId xmlns:a16="http://schemas.microsoft.com/office/drawing/2014/main" id="{8DC0806F-83C0-4E18-B369-3B5E12DA6F63}"/>
                  </a:ext>
                </a:extLst>
              </p:cNvPr>
              <p:cNvSpPr txBox="1"/>
              <p:nvPr/>
            </p:nvSpPr>
            <p:spPr>
              <a:xfrm>
                <a:off x="8245960" y="1526674"/>
                <a:ext cx="769762" cy="9017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num>
                        <m:den>
                          <m:r>
                            <a:rPr lang="fr-FR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𝟏𝟔</m:t>
                          </m:r>
                        </m:den>
                      </m:f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4" name="ZoneTexte 43">
                <a:extLst>
                  <a:ext uri="{FF2B5EF4-FFF2-40B4-BE49-F238E27FC236}">
                    <a16:creationId xmlns:a16="http://schemas.microsoft.com/office/drawing/2014/main" id="{8DC0806F-83C0-4E18-B369-3B5E12DA6F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5960" y="1526674"/>
                <a:ext cx="769762" cy="90178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ZoneTexte 45">
                <a:extLst>
                  <a:ext uri="{FF2B5EF4-FFF2-40B4-BE49-F238E27FC236}">
                    <a16:creationId xmlns:a16="http://schemas.microsoft.com/office/drawing/2014/main" id="{635E1277-BCAD-42CD-A194-CC791F42B21E}"/>
                  </a:ext>
                </a:extLst>
              </p:cNvPr>
              <p:cNvSpPr txBox="1"/>
              <p:nvPr/>
            </p:nvSpPr>
            <p:spPr>
              <a:xfrm>
                <a:off x="6395437" y="875923"/>
                <a:ext cx="90242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fr-FR" sz="2800" b="1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fr-FR" sz="2800" b="1" u="sng" dirty="0">
                  <a:solidFill>
                    <a:srgbClr val="0070C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6" name="ZoneTexte 45">
                <a:extLst>
                  <a:ext uri="{FF2B5EF4-FFF2-40B4-BE49-F238E27FC236}">
                    <a16:creationId xmlns:a16="http://schemas.microsoft.com/office/drawing/2014/main" id="{635E1277-BCAD-42CD-A194-CC791F42B2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5437" y="875923"/>
                <a:ext cx="902427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ZoneTexte 47">
                <a:extLst>
                  <a:ext uri="{FF2B5EF4-FFF2-40B4-BE49-F238E27FC236}">
                    <a16:creationId xmlns:a16="http://schemas.microsoft.com/office/drawing/2014/main" id="{37F413B6-B591-42FD-8F21-8352638676B8}"/>
                  </a:ext>
                </a:extLst>
              </p:cNvPr>
              <p:cNvSpPr txBox="1"/>
              <p:nvPr/>
            </p:nvSpPr>
            <p:spPr>
              <a:xfrm>
                <a:off x="7202652" y="-43817"/>
                <a:ext cx="89120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800" b="1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fr-FR" sz="2800" b="1" u="sng" dirty="0">
                  <a:solidFill>
                    <a:srgbClr val="0070C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8" name="ZoneTexte 47">
                <a:extLst>
                  <a:ext uri="{FF2B5EF4-FFF2-40B4-BE49-F238E27FC236}">
                    <a16:creationId xmlns:a16="http://schemas.microsoft.com/office/drawing/2014/main" id="{37F413B6-B591-42FD-8F21-8352638676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2652" y="-43817"/>
                <a:ext cx="891206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ZoneTexte 48">
            <a:extLst>
              <a:ext uri="{FF2B5EF4-FFF2-40B4-BE49-F238E27FC236}">
                <a16:creationId xmlns:a16="http://schemas.microsoft.com/office/drawing/2014/main" id="{16CA7DCE-A20A-488C-A1AA-0FD57F81FBB9}"/>
              </a:ext>
            </a:extLst>
          </p:cNvPr>
          <p:cNvSpPr txBox="1"/>
          <p:nvPr/>
        </p:nvSpPr>
        <p:spPr>
          <a:xfrm>
            <a:off x="6708469" y="2902702"/>
            <a:ext cx="17139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multipliant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6708D1C4-B631-46E5-8035-5B159369C80D}"/>
              </a:ext>
            </a:extLst>
          </p:cNvPr>
          <p:cNvSpPr txBox="1"/>
          <p:nvPr/>
        </p:nvSpPr>
        <p:spPr>
          <a:xfrm>
            <a:off x="9752924" y="2885471"/>
            <a:ext cx="13147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divisant</a:t>
            </a: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5967441C-0B5A-48F4-9822-9C6F76EAB3B7}"/>
              </a:ext>
            </a:extLst>
          </p:cNvPr>
          <p:cNvSpPr txBox="1"/>
          <p:nvPr/>
        </p:nvSpPr>
        <p:spPr>
          <a:xfrm>
            <a:off x="2569651" y="4418472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12</a:t>
            </a:r>
          </a:p>
        </p:txBody>
      </p:sp>
      <p:pic>
        <p:nvPicPr>
          <p:cNvPr id="53" name="Image 52">
            <a:extLst>
              <a:ext uri="{FF2B5EF4-FFF2-40B4-BE49-F238E27FC236}">
                <a16:creationId xmlns:a16="http://schemas.microsoft.com/office/drawing/2014/main" id="{1B7C2BDB-8EB4-4E48-B03E-DF8275F713C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50694" y="1299094"/>
            <a:ext cx="1213361" cy="285714"/>
          </a:xfrm>
          <a:prstGeom prst="rect">
            <a:avLst/>
          </a:prstGeom>
        </p:spPr>
      </p:pic>
      <p:pic>
        <p:nvPicPr>
          <p:cNvPr id="54" name="Image 53">
            <a:extLst>
              <a:ext uri="{FF2B5EF4-FFF2-40B4-BE49-F238E27FC236}">
                <a16:creationId xmlns:a16="http://schemas.microsoft.com/office/drawing/2014/main" id="{28DF77BF-6EDA-4565-9261-D955A7EFFE7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80790" y="371377"/>
            <a:ext cx="2734931" cy="592420"/>
          </a:xfrm>
          <a:prstGeom prst="rect">
            <a:avLst/>
          </a:prstGeom>
        </p:spPr>
      </p:pic>
      <p:pic>
        <p:nvPicPr>
          <p:cNvPr id="55" name="Image 54">
            <a:extLst>
              <a:ext uri="{FF2B5EF4-FFF2-40B4-BE49-F238E27FC236}">
                <a16:creationId xmlns:a16="http://schemas.microsoft.com/office/drawing/2014/main" id="{9ECD7141-042F-4594-AC94-606189FAB67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V="1">
            <a:off x="1528624" y="5371923"/>
            <a:ext cx="1464146" cy="36219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6" name="ZoneTexte 55">
                <a:extLst>
                  <a:ext uri="{FF2B5EF4-FFF2-40B4-BE49-F238E27FC236}">
                    <a16:creationId xmlns:a16="http://schemas.microsoft.com/office/drawing/2014/main" id="{0A79A2A6-F80F-4AC9-83CE-AAF4AC7D1BD5}"/>
                  </a:ext>
                </a:extLst>
              </p:cNvPr>
              <p:cNvSpPr txBox="1"/>
              <p:nvPr/>
            </p:nvSpPr>
            <p:spPr>
              <a:xfrm>
                <a:off x="1815094" y="5167365"/>
                <a:ext cx="89120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800" b="1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fr-FR" sz="2800" b="1" u="sng" dirty="0">
                  <a:solidFill>
                    <a:srgbClr val="0070C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6" name="ZoneTexte 55">
                <a:extLst>
                  <a:ext uri="{FF2B5EF4-FFF2-40B4-BE49-F238E27FC236}">
                    <a16:creationId xmlns:a16="http://schemas.microsoft.com/office/drawing/2014/main" id="{0A79A2A6-F80F-4AC9-83CE-AAF4AC7D1B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5094" y="5167365"/>
                <a:ext cx="891206" cy="52322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7" name="Image 56">
            <a:extLst>
              <a:ext uri="{FF2B5EF4-FFF2-40B4-BE49-F238E27FC236}">
                <a16:creationId xmlns:a16="http://schemas.microsoft.com/office/drawing/2014/main" id="{29272D8A-5E85-4C48-9B7D-B51168204EF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28624" y="4155939"/>
            <a:ext cx="1464146" cy="36219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8" name="ZoneTexte 57">
                <a:extLst>
                  <a:ext uri="{FF2B5EF4-FFF2-40B4-BE49-F238E27FC236}">
                    <a16:creationId xmlns:a16="http://schemas.microsoft.com/office/drawing/2014/main" id="{2347B756-D2F3-4D9A-9E52-ED2B5655FFC1}"/>
                  </a:ext>
                </a:extLst>
              </p:cNvPr>
              <p:cNvSpPr txBox="1"/>
              <p:nvPr/>
            </p:nvSpPr>
            <p:spPr>
              <a:xfrm>
                <a:off x="1815094" y="4118488"/>
                <a:ext cx="89120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800" b="1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fr-FR" sz="2800" b="1" u="sng" dirty="0">
                  <a:solidFill>
                    <a:srgbClr val="0070C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8" name="ZoneTexte 57">
                <a:extLst>
                  <a:ext uri="{FF2B5EF4-FFF2-40B4-BE49-F238E27FC236}">
                    <a16:creationId xmlns:a16="http://schemas.microsoft.com/office/drawing/2014/main" id="{2347B756-D2F3-4D9A-9E52-ED2B5655FF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5094" y="4118488"/>
                <a:ext cx="891206" cy="52322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Rectangle 60">
            <a:extLst>
              <a:ext uri="{FF2B5EF4-FFF2-40B4-BE49-F238E27FC236}">
                <a16:creationId xmlns:a16="http://schemas.microsoft.com/office/drawing/2014/main" id="{20898A9C-811E-4602-B919-A4DF34C9D868}"/>
              </a:ext>
            </a:extLst>
          </p:cNvPr>
          <p:cNvSpPr/>
          <p:nvPr/>
        </p:nvSpPr>
        <p:spPr>
          <a:xfrm>
            <a:off x="9901779" y="4469171"/>
            <a:ext cx="623982" cy="2999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0" name="Image 59">
            <a:extLst>
              <a:ext uri="{FF2B5EF4-FFF2-40B4-BE49-F238E27FC236}">
                <a16:creationId xmlns:a16="http://schemas.microsoft.com/office/drawing/2014/main" id="{A18102A7-FDC4-42AF-BC14-5934A423EB0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064992" y="4466675"/>
            <a:ext cx="297556" cy="350065"/>
          </a:xfrm>
          <a:prstGeom prst="rect">
            <a:avLst/>
          </a:prstGeom>
        </p:spPr>
      </p:pic>
      <p:pic>
        <p:nvPicPr>
          <p:cNvPr id="62" name="Image 61">
            <a:extLst>
              <a:ext uri="{FF2B5EF4-FFF2-40B4-BE49-F238E27FC236}">
                <a16:creationId xmlns:a16="http://schemas.microsoft.com/office/drawing/2014/main" id="{6362A734-EA09-4ADA-94B5-93D2277AC02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85906" y="4172939"/>
            <a:ext cx="1464146" cy="36219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3" name="ZoneTexte 62">
                <a:extLst>
                  <a:ext uri="{FF2B5EF4-FFF2-40B4-BE49-F238E27FC236}">
                    <a16:creationId xmlns:a16="http://schemas.microsoft.com/office/drawing/2014/main" id="{420BBA32-EF1A-489F-8B76-8C4A40EE1BDA}"/>
                  </a:ext>
                </a:extLst>
              </p:cNvPr>
              <p:cNvSpPr txBox="1"/>
              <p:nvPr/>
            </p:nvSpPr>
            <p:spPr>
              <a:xfrm>
                <a:off x="5359488" y="4098376"/>
                <a:ext cx="89120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800" b="1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fr-FR" sz="2800" b="1" u="sng" dirty="0">
                  <a:solidFill>
                    <a:srgbClr val="0070C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3" name="ZoneTexte 62">
                <a:extLst>
                  <a:ext uri="{FF2B5EF4-FFF2-40B4-BE49-F238E27FC236}">
                    <a16:creationId xmlns:a16="http://schemas.microsoft.com/office/drawing/2014/main" id="{420BBA32-EF1A-489F-8B76-8C4A40EE1B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9488" y="4098376"/>
                <a:ext cx="891206" cy="52322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4" name="Image 63">
            <a:extLst>
              <a:ext uri="{FF2B5EF4-FFF2-40B4-BE49-F238E27FC236}">
                <a16:creationId xmlns:a16="http://schemas.microsoft.com/office/drawing/2014/main" id="{F9B8FA96-493B-4483-B6BD-83957CEA88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52298" y="4121284"/>
            <a:ext cx="1524607" cy="362190"/>
          </a:xfrm>
          <a:prstGeom prst="rect">
            <a:avLst/>
          </a:prstGeom>
        </p:spPr>
      </p:pic>
      <p:pic>
        <p:nvPicPr>
          <p:cNvPr id="65" name="Image 64">
            <a:extLst>
              <a:ext uri="{FF2B5EF4-FFF2-40B4-BE49-F238E27FC236}">
                <a16:creationId xmlns:a16="http://schemas.microsoft.com/office/drawing/2014/main" id="{4CBD25FC-6CF2-4591-8705-653ADD435FD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V="1">
            <a:off x="5130209" y="5344594"/>
            <a:ext cx="1464146" cy="362190"/>
          </a:xfrm>
          <a:prstGeom prst="rect">
            <a:avLst/>
          </a:prstGeom>
        </p:spPr>
      </p:pic>
      <p:pic>
        <p:nvPicPr>
          <p:cNvPr id="66" name="Image 65">
            <a:extLst>
              <a:ext uri="{FF2B5EF4-FFF2-40B4-BE49-F238E27FC236}">
                <a16:creationId xmlns:a16="http://schemas.microsoft.com/office/drawing/2014/main" id="{BA563CBF-603C-4074-8F16-1BFD382E005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V="1">
            <a:off x="8912759" y="5309030"/>
            <a:ext cx="1464146" cy="36219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7" name="ZoneTexte 66">
                <a:extLst>
                  <a:ext uri="{FF2B5EF4-FFF2-40B4-BE49-F238E27FC236}">
                    <a16:creationId xmlns:a16="http://schemas.microsoft.com/office/drawing/2014/main" id="{1C94F57A-289F-4F9D-B73E-9DCFE74C9901}"/>
                  </a:ext>
                </a:extLst>
              </p:cNvPr>
              <p:cNvSpPr txBox="1"/>
              <p:nvPr/>
            </p:nvSpPr>
            <p:spPr>
              <a:xfrm>
                <a:off x="5409058" y="5140077"/>
                <a:ext cx="89120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800" b="1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fr-FR" sz="2800" b="1" u="sng" dirty="0">
                  <a:solidFill>
                    <a:srgbClr val="0070C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7" name="ZoneTexte 66">
                <a:extLst>
                  <a:ext uri="{FF2B5EF4-FFF2-40B4-BE49-F238E27FC236}">
                    <a16:creationId xmlns:a16="http://schemas.microsoft.com/office/drawing/2014/main" id="{1C94F57A-289F-4F9D-B73E-9DCFE74C99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9058" y="5140077"/>
                <a:ext cx="891206" cy="52322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ZoneTexte 67">
                <a:extLst>
                  <a:ext uri="{FF2B5EF4-FFF2-40B4-BE49-F238E27FC236}">
                    <a16:creationId xmlns:a16="http://schemas.microsoft.com/office/drawing/2014/main" id="{C6FAE474-23E3-4A77-8BCA-7ACD038DC02D}"/>
                  </a:ext>
                </a:extLst>
              </p:cNvPr>
              <p:cNvSpPr txBox="1"/>
              <p:nvPr/>
            </p:nvSpPr>
            <p:spPr>
              <a:xfrm>
                <a:off x="9163387" y="5186536"/>
                <a:ext cx="90242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fr-FR" sz="2800" b="1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fr-FR" sz="2800" b="1" u="sng" dirty="0">
                  <a:solidFill>
                    <a:srgbClr val="0070C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8" name="ZoneTexte 67">
                <a:extLst>
                  <a:ext uri="{FF2B5EF4-FFF2-40B4-BE49-F238E27FC236}">
                    <a16:creationId xmlns:a16="http://schemas.microsoft.com/office/drawing/2014/main" id="{C6FAE474-23E3-4A77-8BCA-7ACD038DC0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63387" y="5186536"/>
                <a:ext cx="902427" cy="52322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ZoneTexte 68">
                <a:extLst>
                  <a:ext uri="{FF2B5EF4-FFF2-40B4-BE49-F238E27FC236}">
                    <a16:creationId xmlns:a16="http://schemas.microsoft.com/office/drawing/2014/main" id="{FF36F782-3F2E-4C6B-840E-EDD66A7121AB}"/>
                  </a:ext>
                </a:extLst>
              </p:cNvPr>
              <p:cNvSpPr txBox="1"/>
              <p:nvPr/>
            </p:nvSpPr>
            <p:spPr>
              <a:xfrm>
                <a:off x="9151656" y="4066473"/>
                <a:ext cx="90242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fr-FR" sz="2800" b="1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fr-FR" sz="2800" b="1" u="sng" dirty="0">
                  <a:solidFill>
                    <a:srgbClr val="0070C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9" name="ZoneTexte 68">
                <a:extLst>
                  <a:ext uri="{FF2B5EF4-FFF2-40B4-BE49-F238E27FC236}">
                    <a16:creationId xmlns:a16="http://schemas.microsoft.com/office/drawing/2014/main" id="{FF36F782-3F2E-4C6B-840E-EDD66A7121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51656" y="4066473"/>
                <a:ext cx="902427" cy="52322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ZoneTexte 69">
            <a:extLst>
              <a:ext uri="{FF2B5EF4-FFF2-40B4-BE49-F238E27FC236}">
                <a16:creationId xmlns:a16="http://schemas.microsoft.com/office/drawing/2014/main" id="{E99EBCB1-07B8-4E4A-B9C6-2A4E3044FB89}"/>
              </a:ext>
            </a:extLst>
          </p:cNvPr>
          <p:cNvSpPr txBox="1"/>
          <p:nvPr/>
        </p:nvSpPr>
        <p:spPr>
          <a:xfrm>
            <a:off x="6096000" y="4410874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35</a:t>
            </a:r>
          </a:p>
        </p:txBody>
      </p:sp>
      <p:sp>
        <p:nvSpPr>
          <p:cNvPr id="71" name="ZoneTexte 70">
            <a:extLst>
              <a:ext uri="{FF2B5EF4-FFF2-40B4-BE49-F238E27FC236}">
                <a16:creationId xmlns:a16="http://schemas.microsoft.com/office/drawing/2014/main" id="{FC19A5E5-DE20-46E1-AB02-C55A8AF04A7D}"/>
              </a:ext>
            </a:extLst>
          </p:cNvPr>
          <p:cNvSpPr txBox="1"/>
          <p:nvPr/>
        </p:nvSpPr>
        <p:spPr>
          <a:xfrm>
            <a:off x="10083566" y="4915949"/>
            <a:ext cx="3288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</a:t>
            </a:r>
          </a:p>
        </p:txBody>
      </p:sp>
      <p:sp>
        <p:nvSpPr>
          <p:cNvPr id="72" name="ZoneTexte 71">
            <a:extLst>
              <a:ext uri="{FF2B5EF4-FFF2-40B4-BE49-F238E27FC236}">
                <a16:creationId xmlns:a16="http://schemas.microsoft.com/office/drawing/2014/main" id="{1A7CED9E-CE80-4251-952A-FE05ECC316FA}"/>
              </a:ext>
            </a:extLst>
          </p:cNvPr>
          <p:cNvSpPr txBox="1"/>
          <p:nvPr/>
        </p:nvSpPr>
        <p:spPr>
          <a:xfrm>
            <a:off x="7992901" y="5734113"/>
            <a:ext cx="37257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On dit qu’on a </a:t>
            </a:r>
            <a:r>
              <a:rPr lang="fr-FR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simplifié</a:t>
            </a:r>
            <a:r>
              <a:rPr lang="fr-FR" sz="1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la fraction.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0D80E17-5101-4618-B2CE-4D9EBADBDB3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934663" y="475873"/>
            <a:ext cx="1780952" cy="2066667"/>
          </a:xfrm>
          <a:prstGeom prst="rect">
            <a:avLst/>
          </a:prstGeom>
        </p:spPr>
      </p:pic>
      <p:sp>
        <p:nvSpPr>
          <p:cNvPr id="47" name="ZoneTexte 46">
            <a:extLst>
              <a:ext uri="{FF2B5EF4-FFF2-40B4-BE49-F238E27FC236}">
                <a16:creationId xmlns:a16="http://schemas.microsoft.com/office/drawing/2014/main" id="{CE11723B-FB0E-45BC-B24B-7860AE0BD190}"/>
              </a:ext>
            </a:extLst>
          </p:cNvPr>
          <p:cNvSpPr txBox="1"/>
          <p:nvPr/>
        </p:nvSpPr>
        <p:spPr>
          <a:xfrm>
            <a:off x="4494600" y="3379452"/>
            <a:ext cx="10054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même</a:t>
            </a:r>
          </a:p>
        </p:txBody>
      </p:sp>
    </p:spTree>
    <p:extLst>
      <p:ext uri="{BB962C8B-B14F-4D97-AF65-F5344CB8AC3E}">
        <p14:creationId xmlns:p14="http://schemas.microsoft.com/office/powerpoint/2010/main" val="397702845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9" grpId="0"/>
      <p:bldP spid="43" grpId="0"/>
      <p:bldP spid="44" grpId="0"/>
      <p:bldP spid="46" grpId="0"/>
      <p:bldP spid="48" grpId="0"/>
      <p:bldP spid="49" grpId="0"/>
      <p:bldP spid="51" grpId="0"/>
      <p:bldP spid="52" grpId="0"/>
      <p:bldP spid="56" grpId="0"/>
      <p:bldP spid="58" grpId="0"/>
      <p:bldP spid="63" grpId="0"/>
      <p:bldP spid="67" grpId="0"/>
      <p:bldP spid="68" grpId="0"/>
      <p:bldP spid="69" grpId="0"/>
      <p:bldP spid="70" grpId="0"/>
      <p:bldP spid="71" grpId="0"/>
      <p:bldP spid="72" grpId="0"/>
      <p:bldP spid="4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F0A50BD-6BBD-4EFC-B20B-1E9A55C2DF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403" y="1064948"/>
            <a:ext cx="11863529" cy="419816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A798A2D-E0D1-43D5-BD10-94AED8D550BD}"/>
              </a:ext>
            </a:extLst>
          </p:cNvPr>
          <p:cNvSpPr/>
          <p:nvPr/>
        </p:nvSpPr>
        <p:spPr>
          <a:xfrm>
            <a:off x="9707526" y="2286000"/>
            <a:ext cx="467832" cy="73364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D7FDE17-1708-4D5D-9A58-31CFB685FF9D}"/>
              </a:ext>
            </a:extLst>
          </p:cNvPr>
          <p:cNvSpPr/>
          <p:nvPr/>
        </p:nvSpPr>
        <p:spPr>
          <a:xfrm>
            <a:off x="10175358" y="2286000"/>
            <a:ext cx="467832" cy="73364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174DEA3-31AC-4BB9-8ADF-26D01C8DF6A3}"/>
              </a:ext>
            </a:extLst>
          </p:cNvPr>
          <p:cNvSpPr/>
          <p:nvPr/>
        </p:nvSpPr>
        <p:spPr>
          <a:xfrm>
            <a:off x="10643190" y="2286000"/>
            <a:ext cx="467832" cy="73364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EF0F78-ED9A-4EB5-98C9-6731F9D927B8}"/>
              </a:ext>
            </a:extLst>
          </p:cNvPr>
          <p:cNvSpPr/>
          <p:nvPr/>
        </p:nvSpPr>
        <p:spPr>
          <a:xfrm>
            <a:off x="9707526" y="3019647"/>
            <a:ext cx="467832" cy="73364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FD80B2F-BFFF-4EDF-8C22-A831D2EE4287}"/>
              </a:ext>
            </a:extLst>
          </p:cNvPr>
          <p:cNvSpPr/>
          <p:nvPr/>
        </p:nvSpPr>
        <p:spPr>
          <a:xfrm>
            <a:off x="10175358" y="3019646"/>
            <a:ext cx="467832" cy="73364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4D8D4FF-B167-4AF9-8133-1D002DF34FC6}"/>
              </a:ext>
            </a:extLst>
          </p:cNvPr>
          <p:cNvSpPr txBox="1"/>
          <p:nvPr/>
        </p:nvSpPr>
        <p:spPr>
          <a:xfrm>
            <a:off x="-379843" y="3607521"/>
            <a:ext cx="112569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Elle a mangé les cinq huitièmes de la tablette</a:t>
            </a:r>
            <a:endParaRPr lang="fr-FR" sz="2400" b="1" u="sng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D5AF9E5-BC8D-49CB-8B2C-C9CB5976D8B0}"/>
              </a:ext>
            </a:extLst>
          </p:cNvPr>
          <p:cNvSpPr txBox="1"/>
          <p:nvPr/>
        </p:nvSpPr>
        <p:spPr>
          <a:xfrm>
            <a:off x="3178521" y="4195395"/>
            <a:ext cx="5216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  <a:endParaRPr lang="fr-FR" sz="2400" b="1" u="sng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82FCDDA-BC03-4426-895E-49704FE0A171}"/>
              </a:ext>
            </a:extLst>
          </p:cNvPr>
          <p:cNvSpPr txBox="1"/>
          <p:nvPr/>
        </p:nvSpPr>
        <p:spPr>
          <a:xfrm>
            <a:off x="4032670" y="4204485"/>
            <a:ext cx="5216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  <a:endParaRPr lang="fr-FR" sz="2400" b="1" u="sng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ED53864-A632-4B50-AB34-EF99B8DC8A06}"/>
              </a:ext>
            </a:extLst>
          </p:cNvPr>
          <p:cNvSpPr txBox="1"/>
          <p:nvPr/>
        </p:nvSpPr>
        <p:spPr>
          <a:xfrm>
            <a:off x="5115835" y="4195394"/>
            <a:ext cx="5216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  <a:endParaRPr lang="fr-FR" sz="2400" b="1" u="sng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69D7698-46F5-4BDB-8239-CDA164F81986}"/>
              </a:ext>
            </a:extLst>
          </p:cNvPr>
          <p:cNvSpPr txBox="1"/>
          <p:nvPr/>
        </p:nvSpPr>
        <p:spPr>
          <a:xfrm>
            <a:off x="5115835" y="4657059"/>
            <a:ext cx="5216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8</a:t>
            </a:r>
            <a:endParaRPr lang="fr-FR" sz="2400" b="1" u="sng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072091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/>
      <p:bldP spid="9" grpId="0"/>
      <p:bldP spid="10" grpId="0"/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F3F6F1D7-835B-452E-B3F7-D861F5CA2E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10230"/>
            <a:ext cx="12192000" cy="483753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2699990-4908-4984-8037-37E820AD846D}"/>
              </a:ext>
            </a:extLst>
          </p:cNvPr>
          <p:cNvSpPr txBox="1"/>
          <p:nvPr/>
        </p:nvSpPr>
        <p:spPr>
          <a:xfrm>
            <a:off x="3764153" y="3890664"/>
            <a:ext cx="5216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  <a:endParaRPr lang="fr-FR" sz="2400" b="1" u="sng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C5240F5-9DD2-46A2-A57A-C86C3952EEF8}"/>
              </a:ext>
            </a:extLst>
          </p:cNvPr>
          <p:cNvSpPr txBox="1"/>
          <p:nvPr/>
        </p:nvSpPr>
        <p:spPr>
          <a:xfrm>
            <a:off x="4157247" y="4444068"/>
            <a:ext cx="5216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  <a:endParaRPr lang="fr-FR" sz="2400" b="1" u="sng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1BE8BA0-59F6-4635-BAC2-DAD5E3AC8CB4}"/>
              </a:ext>
            </a:extLst>
          </p:cNvPr>
          <p:cNvSpPr txBox="1"/>
          <p:nvPr/>
        </p:nvSpPr>
        <p:spPr>
          <a:xfrm>
            <a:off x="5140514" y="4441970"/>
            <a:ext cx="8277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15</a:t>
            </a:r>
            <a:endParaRPr lang="fr-FR" sz="2400" b="1" u="sng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3165BCC-6C07-454A-9EEB-48474E44FAA7}"/>
              </a:ext>
            </a:extLst>
          </p:cNvPr>
          <p:cNvSpPr txBox="1"/>
          <p:nvPr/>
        </p:nvSpPr>
        <p:spPr>
          <a:xfrm>
            <a:off x="8488502" y="3621946"/>
            <a:ext cx="9801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24</a:t>
            </a:r>
            <a:endParaRPr lang="fr-FR" sz="2400" b="1" u="sng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3F47021-D052-4A6F-A38E-8925F313BDB1}"/>
              </a:ext>
            </a:extLst>
          </p:cNvPr>
          <p:cNvSpPr txBox="1"/>
          <p:nvPr/>
        </p:nvSpPr>
        <p:spPr>
          <a:xfrm>
            <a:off x="2783988" y="5282205"/>
            <a:ext cx="9801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15</a:t>
            </a:r>
            <a:endParaRPr lang="fr-FR" sz="2400" b="1" u="sng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EE19965-AAD4-4AFA-A1C9-F179A53CBE43}"/>
              </a:ext>
            </a:extLst>
          </p:cNvPr>
          <p:cNvSpPr txBox="1"/>
          <p:nvPr/>
        </p:nvSpPr>
        <p:spPr>
          <a:xfrm>
            <a:off x="9580469" y="3621945"/>
            <a:ext cx="9801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120</a:t>
            </a:r>
            <a:endParaRPr lang="fr-FR" sz="2400" b="1" u="sng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560BC41-6BBE-4D51-8E70-F2344187E4F8}"/>
              </a:ext>
            </a:extLst>
          </p:cNvPr>
          <p:cNvSpPr txBox="1"/>
          <p:nvPr/>
        </p:nvSpPr>
        <p:spPr>
          <a:xfrm>
            <a:off x="8264796" y="4121496"/>
            <a:ext cx="9801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120</a:t>
            </a:r>
            <a:endParaRPr lang="fr-FR" sz="2400" b="1" u="sng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F121625-423E-44D4-A08F-E96CF8E2F371}"/>
              </a:ext>
            </a:extLst>
          </p:cNvPr>
          <p:cNvSpPr txBox="1"/>
          <p:nvPr/>
        </p:nvSpPr>
        <p:spPr>
          <a:xfrm>
            <a:off x="9554219" y="4121495"/>
            <a:ext cx="9801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15</a:t>
            </a:r>
            <a:endParaRPr lang="fr-FR" sz="2400" b="1" u="sng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457038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10" grpId="0"/>
      <p:bldP spid="11" grpId="0"/>
      <p:bldP spid="12" grpId="0"/>
      <p:bldP spid="13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</TotalTime>
  <Words>105</Words>
  <Application>Microsoft Office PowerPoint</Application>
  <PresentationFormat>Grand écran</PresentationFormat>
  <Paragraphs>73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Cambria Math</vt:lpstr>
      <vt:lpstr>Comic Sans MS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Mallet</dc:creator>
  <cp:lastModifiedBy>Grégory Mallet</cp:lastModifiedBy>
  <cp:revision>47</cp:revision>
  <dcterms:created xsi:type="dcterms:W3CDTF">2016-02-26T18:46:23Z</dcterms:created>
  <dcterms:modified xsi:type="dcterms:W3CDTF">2021-06-01T08:09:44Z</dcterms:modified>
</cp:coreProperties>
</file>