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62" r:id="rId6"/>
    <p:sldId id="270" r:id="rId7"/>
    <p:sldId id="271" r:id="rId8"/>
    <p:sldId id="267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44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11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00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6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71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87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5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5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10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28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67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26180-9384-43EB-90D6-CE1C9959E827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92D4D-42A5-4255-BC95-DAFD426BF3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35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32C8C2-750A-40C2-A0A8-477591A9A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14" y="36330"/>
            <a:ext cx="11625062" cy="681213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341039" y="3540012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533220" y="354001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580056" y="4541338"/>
            <a:ext cx="1146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rayons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574653" y="5042027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corde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328591" y="5465928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diamètre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384337" y="5465927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double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635873" y="5923444"/>
            <a:ext cx="2173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arc de cercle</a:t>
            </a:r>
          </a:p>
        </p:txBody>
      </p:sp>
    </p:spTree>
    <p:extLst>
      <p:ext uri="{BB962C8B-B14F-4D97-AF65-F5344CB8AC3E}">
        <p14:creationId xmlns:p14="http://schemas.microsoft.com/office/powerpoint/2010/main" val="362495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05A313-CAD6-4D4E-9337-B93C9A93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95" y="150592"/>
            <a:ext cx="11015010" cy="670740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426052" y="1131686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fermée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840476" y="1131685"/>
            <a:ext cx="1534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segments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865248" y="3162428"/>
            <a:ext cx="1438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tournant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047376" y="3622870"/>
            <a:ext cx="3538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ABCDEF ou FEDCBA …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55215" y="3622870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ACBDFE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08298" y="1850654"/>
            <a:ext cx="1438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175155" y="2305111"/>
            <a:ext cx="2818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côtés du polygone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331013" y="2724121"/>
            <a:ext cx="1688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diagonales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5B492A-8ECE-4594-B3CB-A3F5F56EE3BA}"/>
              </a:ext>
            </a:extLst>
          </p:cNvPr>
          <p:cNvSpPr txBox="1"/>
          <p:nvPr/>
        </p:nvSpPr>
        <p:spPr>
          <a:xfrm>
            <a:off x="741810" y="5836865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triangle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E5B9C9-7E04-4F73-BF4C-BC975842F25D}"/>
              </a:ext>
            </a:extLst>
          </p:cNvPr>
          <p:cNvSpPr txBox="1"/>
          <p:nvPr/>
        </p:nvSpPr>
        <p:spPr>
          <a:xfrm>
            <a:off x="2396444" y="5836865"/>
            <a:ext cx="848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86E7519-3F46-4E82-BCFE-B4BB8EF677B3}"/>
              </a:ext>
            </a:extLst>
          </p:cNvPr>
          <p:cNvSpPr txBox="1"/>
          <p:nvPr/>
        </p:nvSpPr>
        <p:spPr>
          <a:xfrm>
            <a:off x="3625531" y="5836865"/>
            <a:ext cx="1410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pentagone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644CC15-BFEB-4858-A7F0-EDB393ECD113}"/>
              </a:ext>
            </a:extLst>
          </p:cNvPr>
          <p:cNvSpPr txBox="1"/>
          <p:nvPr/>
        </p:nvSpPr>
        <p:spPr>
          <a:xfrm>
            <a:off x="5207055" y="5836865"/>
            <a:ext cx="1316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hexagone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5A7D423-C99C-45E8-938A-D5DCEA99A82C}"/>
              </a:ext>
            </a:extLst>
          </p:cNvPr>
          <p:cNvSpPr txBox="1"/>
          <p:nvPr/>
        </p:nvSpPr>
        <p:spPr>
          <a:xfrm>
            <a:off x="6840476" y="5836865"/>
            <a:ext cx="1253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octogone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714DAFA-E9F2-4784-B8A9-1E74CDBD1F96}"/>
              </a:ext>
            </a:extLst>
          </p:cNvPr>
          <p:cNvSpPr txBox="1"/>
          <p:nvPr/>
        </p:nvSpPr>
        <p:spPr>
          <a:xfrm>
            <a:off x="8411380" y="5836865"/>
            <a:ext cx="1300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décagone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374944-9B07-4B7B-A236-1BA1D7FCE3BB}"/>
              </a:ext>
            </a:extLst>
          </p:cNvPr>
          <p:cNvSpPr txBox="1"/>
          <p:nvPr/>
        </p:nvSpPr>
        <p:spPr>
          <a:xfrm>
            <a:off x="9864775" y="5836865"/>
            <a:ext cx="1585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dodécagone</a:t>
            </a:r>
          </a:p>
        </p:txBody>
      </p:sp>
    </p:spTree>
    <p:extLst>
      <p:ext uri="{BB962C8B-B14F-4D97-AF65-F5344CB8AC3E}">
        <p14:creationId xmlns:p14="http://schemas.microsoft.com/office/powerpoint/2010/main" val="423226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732C77F-744A-4E9A-95EB-026F18EDC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06" y="90708"/>
            <a:ext cx="11279387" cy="680902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879772" y="1244254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triangle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86469" y="1182689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trois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623447" y="3810378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grand</a:t>
            </a:r>
          </a:p>
        </p:txBody>
      </p:sp>
    </p:spTree>
    <p:extLst>
      <p:ext uri="{BB962C8B-B14F-4D97-AF65-F5344CB8AC3E}">
        <p14:creationId xmlns:p14="http://schemas.microsoft.com/office/powerpoint/2010/main" val="9937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C28C5D26-F58E-4ED2-97A9-C7B0EBFB8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48" y="216495"/>
            <a:ext cx="11941504" cy="644444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080229" y="1204060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isocèle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313677" y="3302997"/>
            <a:ext cx="1739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équilatéral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501016" y="4957619"/>
            <a:ext cx="1329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027498" y="4896064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087757" y="5658113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41072" y="5626146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 droit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188303" y="6087811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807260" y="6107584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isocèle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FDF5C8F-073B-4D35-B8EF-DF1546200C84}"/>
              </a:ext>
            </a:extLst>
          </p:cNvPr>
          <p:cNvSpPr txBox="1"/>
          <p:nvPr/>
        </p:nvSpPr>
        <p:spPr>
          <a:xfrm>
            <a:off x="7888114" y="216495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F33935-D3CE-4E87-9B66-46BA39D12F80}"/>
              </a:ext>
            </a:extLst>
          </p:cNvPr>
          <p:cNvSpPr txBox="1"/>
          <p:nvPr/>
        </p:nvSpPr>
        <p:spPr>
          <a:xfrm>
            <a:off x="10052391" y="2433395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79BE79-3207-40B0-B52C-7DE1D5AC5CDD}"/>
              </a:ext>
            </a:extLst>
          </p:cNvPr>
          <p:cNvSpPr txBox="1"/>
          <p:nvPr/>
        </p:nvSpPr>
        <p:spPr>
          <a:xfrm>
            <a:off x="6287244" y="2132266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isocèle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1168D12-6459-45D5-8EEA-4B397AF7F03B}"/>
              </a:ext>
            </a:extLst>
          </p:cNvPr>
          <p:cNvSpPr txBox="1"/>
          <p:nvPr/>
        </p:nvSpPr>
        <p:spPr>
          <a:xfrm>
            <a:off x="7829827" y="2115861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38757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F7E8F4F-001A-40FA-96DD-63D869862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42" y="217967"/>
            <a:ext cx="11823698" cy="642206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850900" y="1385942"/>
            <a:ext cx="1983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quadrilatère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096000" y="138594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826147" y="563375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575106" y="1155108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063521" y="2198546"/>
            <a:ext cx="1688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diagonales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850900" y="3782154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82093" y="382164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171981" y="524122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351834" y="5241226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699464" y="5789683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241660" y="5770526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milieu</a:t>
            </a:r>
          </a:p>
        </p:txBody>
      </p:sp>
    </p:spTree>
    <p:extLst>
      <p:ext uri="{BB962C8B-B14F-4D97-AF65-F5344CB8AC3E}">
        <p14:creationId xmlns:p14="http://schemas.microsoft.com/office/powerpoint/2010/main" val="206216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26" y="727557"/>
            <a:ext cx="11602100" cy="374985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859332" y="1813965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losange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247402" y="18139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486919" y="3059440"/>
            <a:ext cx="1720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2519" y="3521105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129259" y="352110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milieu</a:t>
            </a:r>
          </a:p>
        </p:txBody>
      </p:sp>
    </p:spTree>
    <p:extLst>
      <p:ext uri="{BB962C8B-B14F-4D97-AF65-F5344CB8AC3E}">
        <p14:creationId xmlns:p14="http://schemas.microsoft.com/office/powerpoint/2010/main" val="23317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34" y="315928"/>
            <a:ext cx="11664837" cy="519149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859332" y="1372531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152808" y="1372530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angles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498132" y="1372530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73616" y="1834195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côtés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556671" y="1834195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89326" y="2970015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853263" y="2978310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losange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369347" y="416417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353208" y="4164175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426891" y="462584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milieu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367047" y="4625840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</a:t>
            </a:r>
          </a:p>
        </p:txBody>
      </p:sp>
    </p:spTree>
    <p:extLst>
      <p:ext uri="{BB962C8B-B14F-4D97-AF65-F5344CB8AC3E}">
        <p14:creationId xmlns:p14="http://schemas.microsoft.com/office/powerpoint/2010/main" val="21054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52" y="76972"/>
            <a:ext cx="11162655" cy="679112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107897" y="954126"/>
            <a:ext cx="1880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cerf-volant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835010" y="1415791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705977" y="1877456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420710" y="3334706"/>
            <a:ext cx="2560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parallélogramme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477455" y="3756466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030141" y="4969911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trapèze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33846" y="5458299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801140" y="5458299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690739" y="5953857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746743" y="5953857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</p:spTree>
    <p:extLst>
      <p:ext uri="{BB962C8B-B14F-4D97-AF65-F5344CB8AC3E}">
        <p14:creationId xmlns:p14="http://schemas.microsoft.com/office/powerpoint/2010/main" val="286899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83</Words>
  <Application>Microsoft Office PowerPoint</Application>
  <PresentationFormat>Grand écran</PresentationFormat>
  <Paragraphs>74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13</cp:revision>
  <dcterms:created xsi:type="dcterms:W3CDTF">2016-11-26T21:39:20Z</dcterms:created>
  <dcterms:modified xsi:type="dcterms:W3CDTF">2020-11-16T14:54:39Z</dcterms:modified>
</cp:coreProperties>
</file>