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60" r:id="rId9"/>
    <p:sldId id="261" r:id="rId10"/>
    <p:sldId id="262" r:id="rId11"/>
    <p:sldId id="275" r:id="rId12"/>
    <p:sldId id="276" r:id="rId13"/>
    <p:sldId id="264" r:id="rId14"/>
    <p:sldId id="265" r:id="rId15"/>
    <p:sldId id="267" r:id="rId16"/>
    <p:sldId id="277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21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01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674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34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48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00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64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1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07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7577-4D2A-4479-85F6-1011AE6CE63E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51682-D551-4557-AFC8-30E4CF976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62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47" y="0"/>
            <a:ext cx="10247619" cy="658095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415143" y="2634342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points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984574" y="2665921"/>
            <a:ext cx="1366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majuscule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592706" y="266660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croix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123073" y="2948461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distincts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832885" y="3897085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260862" y="3666960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(AB)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302787" y="40930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7030A0"/>
                </a:solidFill>
                <a:latin typeface="Comic Sans MS" panose="030F0702030302020204" pitchFamily="66" charset="0"/>
              </a:rPr>
              <a:t>( d 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346223" y="3666960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illimitée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698172" y="4547918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segment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270130" y="483727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[ AB 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068955" y="5073134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extrémités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524000" y="5493798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demi-droite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280974" y="580608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[ AB 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951289" y="5990750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</p:spTree>
    <p:extLst>
      <p:ext uri="{BB962C8B-B14F-4D97-AF65-F5344CB8AC3E}">
        <p14:creationId xmlns:p14="http://schemas.microsoft.com/office/powerpoint/2010/main" val="399028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6AB1B6C-371C-4CC8-B6CA-B9C99EA9D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3" y="826840"/>
            <a:ext cx="11830929" cy="471056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23085" y="1320596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rouge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89526" y="1320595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(AB)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25676" y="18094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bleu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255353" y="1809479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[EB]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57380" y="2298362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vert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97567" y="2933933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[EP).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5498154" y="4163245"/>
                <a:ext cx="4770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154" y="4163245"/>
                <a:ext cx="477084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7156160" y="4163245"/>
                <a:ext cx="4770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60" y="4163245"/>
                <a:ext cx="47708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/>
              <p:cNvSpPr txBox="1"/>
              <p:nvPr/>
            </p:nvSpPr>
            <p:spPr>
              <a:xfrm>
                <a:off x="7633244" y="4673850"/>
                <a:ext cx="4770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244" y="4673850"/>
                <a:ext cx="47708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/>
              <p:cNvSpPr txBox="1"/>
              <p:nvPr/>
            </p:nvSpPr>
            <p:spPr>
              <a:xfrm>
                <a:off x="5921850" y="4673851"/>
                <a:ext cx="4770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1850" y="4673851"/>
                <a:ext cx="47708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08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5" y="523478"/>
            <a:ext cx="11756252" cy="468965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93408" y="1636210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sécantes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096180" y="3417714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0596125" y="3879379"/>
                <a:ext cx="5790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6125" y="3879379"/>
                <a:ext cx="57900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518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10" y="487526"/>
            <a:ext cx="11819461" cy="499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3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66" y="762427"/>
            <a:ext cx="11903726" cy="48290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EF85D5-BEC1-4A2C-A5ED-7646277D8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40" y="3429000"/>
            <a:ext cx="1276190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4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67" y="207770"/>
            <a:ext cx="11590740" cy="637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6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18" y="489330"/>
            <a:ext cx="11619215" cy="478686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985325" y="4573851"/>
            <a:ext cx="4464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3 droites sont sécantes.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3106"/>
            <a:ext cx="11753500" cy="223262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48282" y="2830781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sécantes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930425" y="2830781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32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3" y="214979"/>
            <a:ext cx="11882430" cy="618582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83385" y="5845456"/>
            <a:ext cx="6856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droites noires et rouges soient parallèles</a:t>
            </a:r>
          </a:p>
        </p:txBody>
      </p:sp>
    </p:spTree>
    <p:extLst>
      <p:ext uri="{BB962C8B-B14F-4D97-AF65-F5344CB8AC3E}">
        <p14:creationId xmlns:p14="http://schemas.microsoft.com/office/powerpoint/2010/main" val="304291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5" y="1076301"/>
            <a:ext cx="11873235" cy="373807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69308" y="1522664"/>
            <a:ext cx="2167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29361" y="192277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65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3" y="370243"/>
            <a:ext cx="11641206" cy="44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91" y="706574"/>
            <a:ext cx="11732876" cy="44224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0530D8-C279-4B70-B00E-757687A08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837" y="3014316"/>
            <a:ext cx="1295238" cy="1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89" y="402838"/>
            <a:ext cx="11985890" cy="598745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38812" y="5729841"/>
            <a:ext cx="6356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deux droites rouges soient parallèles.</a:t>
            </a:r>
          </a:p>
        </p:txBody>
      </p:sp>
    </p:spTree>
    <p:extLst>
      <p:ext uri="{BB962C8B-B14F-4D97-AF65-F5344CB8AC3E}">
        <p14:creationId xmlns:p14="http://schemas.microsoft.com/office/powerpoint/2010/main" val="358652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15" y="739699"/>
            <a:ext cx="11616884" cy="44492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350808" y="1183675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03957" y="1525335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58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71" y="844382"/>
            <a:ext cx="11842588" cy="391490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826937" y="12472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958262" y="1247243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46268" y="1605312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0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25" y="523478"/>
            <a:ext cx="11444533" cy="46371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25723" y="1961946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448454" y="196194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3287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76" y="981609"/>
            <a:ext cx="11675002" cy="367447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41999" y="1835822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501006" y="183582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</p:spTree>
    <p:extLst>
      <p:ext uri="{BB962C8B-B14F-4D97-AF65-F5344CB8AC3E}">
        <p14:creationId xmlns:p14="http://schemas.microsoft.com/office/powerpoint/2010/main" val="27869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16" y="643551"/>
            <a:ext cx="11687427" cy="512662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94855" y="2046030"/>
            <a:ext cx="1481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médiatrice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851696" y="2119603"/>
            <a:ext cx="2042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054872" y="2046030"/>
            <a:ext cx="873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68E1E3-DFC4-4C0C-A1D5-FB7081A44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466" y="3015285"/>
            <a:ext cx="1266667" cy="1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7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09" y="489026"/>
            <a:ext cx="11667481" cy="533370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739117" y="5272706"/>
            <a:ext cx="782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3 droites sont concourantes en un même point.</a:t>
            </a:r>
          </a:p>
        </p:txBody>
      </p:sp>
    </p:spTree>
    <p:extLst>
      <p:ext uri="{BB962C8B-B14F-4D97-AF65-F5344CB8AC3E}">
        <p14:creationId xmlns:p14="http://schemas.microsoft.com/office/powerpoint/2010/main" val="41138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87" y="411204"/>
            <a:ext cx="11657785" cy="551663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260294" y="4999437"/>
            <a:ext cx="6931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droites se coupent sur le milieu de [AD].</a:t>
            </a:r>
          </a:p>
        </p:txBody>
      </p:sp>
    </p:spTree>
    <p:extLst>
      <p:ext uri="{BB962C8B-B14F-4D97-AF65-F5344CB8AC3E}">
        <p14:creationId xmlns:p14="http://schemas.microsoft.com/office/powerpoint/2010/main" val="172923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98</Words>
  <Application>Microsoft Office PowerPoint</Application>
  <PresentationFormat>Grand écran</PresentationFormat>
  <Paragraphs>48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16</cp:revision>
  <dcterms:created xsi:type="dcterms:W3CDTF">2014-09-17T17:27:13Z</dcterms:created>
  <dcterms:modified xsi:type="dcterms:W3CDTF">2020-09-18T19:19:07Z</dcterms:modified>
</cp:coreProperties>
</file>