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58" r:id="rId5"/>
    <p:sldId id="273" r:id="rId6"/>
    <p:sldId id="259" r:id="rId7"/>
    <p:sldId id="261" r:id="rId8"/>
    <p:sldId id="265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47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9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92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1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91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05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06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76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73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79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27783-E573-4873-BDC4-00CFE7875C60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CB8AB-6D5D-4314-B59D-EB05BC1BD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39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48F525D-6063-411C-A408-3CA06A7C1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63" y="446567"/>
            <a:ext cx="11973736" cy="486534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979841" y="2594838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667224" y="2582210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245208" y="4001858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216739" y="3953375"/>
            <a:ext cx="1103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222447" y="310543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063261" y="2898016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48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752609" y="2905780"/>
            <a:ext cx="404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984488" y="3009237"/>
            <a:ext cx="857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___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00211" y="3454990"/>
            <a:ext cx="447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787514" y="384796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797958" y="3878747"/>
            <a:ext cx="447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230731" y="4606687"/>
            <a:ext cx="447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932960" y="4606687"/>
            <a:ext cx="447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3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F98A574-DDAE-4752-A119-5A6207F6C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3" y="778851"/>
            <a:ext cx="12035133" cy="387835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485106" y="878669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euclidienne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011284" y="852466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69065" y="1821615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103021" y="1821614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835394" y="1340334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06930" y="2487196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988844" y="2533726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940359" y="252729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047474" y="2498289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058320" y="2477024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508879" y="2470024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262702" y="348522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026855" y="34749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37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8ED6A79-FF59-4C00-847F-93EF9ABB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15" y="868754"/>
            <a:ext cx="11916192" cy="320351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49902" y="1783280"/>
            <a:ext cx="5400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Chaque enfant reçoit 15 biscuits.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49902" y="2777527"/>
            <a:ext cx="5117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Clara pourra manger 4 biscuits.</a:t>
            </a:r>
          </a:p>
        </p:txBody>
      </p:sp>
    </p:spTree>
    <p:extLst>
      <p:ext uri="{BB962C8B-B14F-4D97-AF65-F5344CB8AC3E}">
        <p14:creationId xmlns:p14="http://schemas.microsoft.com/office/powerpoint/2010/main" val="341223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579F668-F4BA-47FE-A9CC-0F387F85F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5" y="332843"/>
            <a:ext cx="11594826" cy="499502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149270" y="972016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411608" y="15202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110972" y="1520226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table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595065" y="2480425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916280" y="2474757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729457" y="2487226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628520" y="3685078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462345" y="37162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781878" y="3716208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911450" y="4195402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078388" y="4146750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54563" y="4648899"/>
            <a:ext cx="3680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 5 ; 10 ; 20</a:t>
            </a:r>
          </a:p>
        </p:txBody>
      </p:sp>
    </p:spTree>
    <p:extLst>
      <p:ext uri="{BB962C8B-B14F-4D97-AF65-F5344CB8AC3E}">
        <p14:creationId xmlns:p14="http://schemas.microsoft.com/office/powerpoint/2010/main" val="93541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9769"/>
            <a:ext cx="12179836" cy="354967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8829" y="2076278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182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340732" y="207627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200030" y="259949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3846" y="248299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20801" y="248299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22122" y="252330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__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20343" y="294796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53490" y="294796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432673" y="259949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33879" y="3330743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68829" y="331992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25182" y="3354688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__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13298" y="382585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426986" y="22924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003321" y="2784912"/>
            <a:ext cx="1960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 divisible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118921" y="2076278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754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187100" y="207607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20856" y="252330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118921" y="245768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118921" y="2523301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144530" y="293254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365345" y="294064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222995" y="250850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183055" y="328179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6178245" y="3337618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__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368392" y="37259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6581281" y="375166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7440077" y="251590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396967" y="4037143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388025" y="4084707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__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6616578" y="447308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0250658" y="2290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497020" y="2798782"/>
            <a:ext cx="276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n‘est pas multiple</a:t>
            </a:r>
          </a:p>
        </p:txBody>
      </p:sp>
    </p:spTree>
    <p:extLst>
      <p:ext uri="{BB962C8B-B14F-4D97-AF65-F5344CB8AC3E}">
        <p14:creationId xmlns:p14="http://schemas.microsoft.com/office/powerpoint/2010/main" val="191219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3BDB664-9489-474E-8E34-B6F153A6F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3" y="26387"/>
            <a:ext cx="11996439" cy="573645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689423" y="579907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 ; 2 ; 4 ; 6 ou 8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689423" y="9501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533203" y="9501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75532" y="13204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27193" y="16880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427193" y="20590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419B3E-3439-4D36-BA28-B543F9DC5982}"/>
              </a:ext>
            </a:extLst>
          </p:cNvPr>
          <p:cNvSpPr txBox="1"/>
          <p:nvPr/>
        </p:nvSpPr>
        <p:spPr>
          <a:xfrm>
            <a:off x="3237925" y="32725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99F793-8673-47E3-8A71-D548C90B2121}"/>
              </a:ext>
            </a:extLst>
          </p:cNvPr>
          <p:cNvSpPr txBox="1"/>
          <p:nvPr/>
        </p:nvSpPr>
        <p:spPr>
          <a:xfrm>
            <a:off x="6982324" y="326727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920D14-4FFE-46E5-93D2-07DB58DD562C}"/>
              </a:ext>
            </a:extLst>
          </p:cNvPr>
          <p:cNvSpPr txBox="1"/>
          <p:nvPr/>
        </p:nvSpPr>
        <p:spPr>
          <a:xfrm>
            <a:off x="3237925" y="37342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7B1DAF-13F9-4CC9-ACCD-1086366145D3}"/>
              </a:ext>
            </a:extLst>
          </p:cNvPr>
          <p:cNvSpPr txBox="1"/>
          <p:nvPr/>
        </p:nvSpPr>
        <p:spPr>
          <a:xfrm>
            <a:off x="7079822" y="37661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85D3E7-318A-4FB1-BF47-ED38D6E1B6AB}"/>
              </a:ext>
            </a:extLst>
          </p:cNvPr>
          <p:cNvSpPr txBox="1"/>
          <p:nvPr/>
        </p:nvSpPr>
        <p:spPr>
          <a:xfrm>
            <a:off x="3265625" y="423313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633BBA-BF80-4BFA-8058-40F7BEC25F91}"/>
              </a:ext>
            </a:extLst>
          </p:cNvPr>
          <p:cNvSpPr txBox="1"/>
          <p:nvPr/>
        </p:nvSpPr>
        <p:spPr>
          <a:xfrm>
            <a:off x="7242637" y="41959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BC22BF-7890-4092-A9FE-C5ABB85D9F8E}"/>
              </a:ext>
            </a:extLst>
          </p:cNvPr>
          <p:cNvSpPr txBox="1"/>
          <p:nvPr/>
        </p:nvSpPr>
        <p:spPr>
          <a:xfrm>
            <a:off x="3237925" y="473201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781D226-7A26-432B-B7A9-2B6D2040E60A}"/>
              </a:ext>
            </a:extLst>
          </p:cNvPr>
          <p:cNvSpPr txBox="1"/>
          <p:nvPr/>
        </p:nvSpPr>
        <p:spPr>
          <a:xfrm>
            <a:off x="4836353" y="47320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5116E2-D8FF-4723-8D9C-B2C8619343DE}"/>
              </a:ext>
            </a:extLst>
          </p:cNvPr>
          <p:cNvSpPr txBox="1"/>
          <p:nvPr/>
        </p:nvSpPr>
        <p:spPr>
          <a:xfrm>
            <a:off x="7173882" y="47213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C0E426-D976-4836-B21B-79718A2C4388}"/>
              </a:ext>
            </a:extLst>
          </p:cNvPr>
          <p:cNvSpPr txBox="1"/>
          <p:nvPr/>
        </p:nvSpPr>
        <p:spPr>
          <a:xfrm>
            <a:off x="3359401" y="51936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3538AC4-BFE3-4456-A385-4FE6FB0B2D69}"/>
              </a:ext>
            </a:extLst>
          </p:cNvPr>
          <p:cNvSpPr txBox="1"/>
          <p:nvPr/>
        </p:nvSpPr>
        <p:spPr>
          <a:xfrm>
            <a:off x="5422255" y="52096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4A8697-78D2-46C0-9BEB-A67E9F1148F9}"/>
              </a:ext>
            </a:extLst>
          </p:cNvPr>
          <p:cNvSpPr txBox="1"/>
          <p:nvPr/>
        </p:nvSpPr>
        <p:spPr>
          <a:xfrm>
            <a:off x="7875532" y="523621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3729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BEBBE2-4984-4D8E-9BAC-4EE001D94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70" y="26537"/>
            <a:ext cx="10814260" cy="680492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685572" y="498874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84538" y="809383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89882" y="809383"/>
            <a:ext cx="1675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747483" y="127678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824845" y="1276788"/>
                <a:ext cx="72968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845" y="1276788"/>
                <a:ext cx="729687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9414992" y="1432891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trous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FD055A-31EC-4571-BE08-E4A65D2FF0F5}"/>
              </a:ext>
            </a:extLst>
          </p:cNvPr>
          <p:cNvSpPr txBox="1"/>
          <p:nvPr/>
        </p:nvSpPr>
        <p:spPr>
          <a:xfrm>
            <a:off x="10938992" y="22870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0BFBBC5-FF69-47A8-A6E5-663E41837409}"/>
              </a:ext>
            </a:extLst>
          </p:cNvPr>
          <p:cNvSpPr txBox="1"/>
          <p:nvPr/>
        </p:nvSpPr>
        <p:spPr>
          <a:xfrm>
            <a:off x="1337792" y="274870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6DB8AE-AF09-4AEA-B7E9-D7411EB436D3}"/>
              </a:ext>
            </a:extLst>
          </p:cNvPr>
          <p:cNvSpPr txBox="1"/>
          <p:nvPr/>
        </p:nvSpPr>
        <p:spPr>
          <a:xfrm>
            <a:off x="3760307" y="27487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6631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ABC0507-6DE5-433C-A4CE-E1F218651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57" y="802071"/>
            <a:ext cx="11619371" cy="233453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96164" y="1877692"/>
            <a:ext cx="5009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Chaque nappe mesurera 2,25 m.</a:t>
            </a:r>
          </a:p>
        </p:txBody>
      </p:sp>
    </p:spTree>
    <p:extLst>
      <p:ext uri="{BB962C8B-B14F-4D97-AF65-F5344CB8AC3E}">
        <p14:creationId xmlns:p14="http://schemas.microsoft.com/office/powerpoint/2010/main" val="199255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5A92AB0-321D-48CD-B11C-03630673A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67891"/>
            <a:ext cx="12093611" cy="56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E94D9A0-5C0B-46C5-B154-706D8B3BF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1" y="1405827"/>
            <a:ext cx="11986642" cy="325924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41516" y="2662926"/>
            <a:ext cx="1675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236397" y="3317679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744423" y="3317678"/>
            <a:ext cx="130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dixième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457637" y="3299306"/>
            <a:ext cx="148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centième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382146" y="3299305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millième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8403157" y="2662926"/>
                <a:ext cx="5437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157" y="2662926"/>
                <a:ext cx="5437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ZoneTexte 31">
            <a:extLst>
              <a:ext uri="{FF2B5EF4-FFF2-40B4-BE49-F238E27FC236}">
                <a16:creationId xmlns:a16="http://schemas.microsoft.com/office/drawing/2014/main" id="{29C5B4DE-141C-4E5F-8DAE-CDC3021A56A4}"/>
              </a:ext>
            </a:extLst>
          </p:cNvPr>
          <p:cNvSpPr txBox="1"/>
          <p:nvPr/>
        </p:nvSpPr>
        <p:spPr>
          <a:xfrm>
            <a:off x="3306992" y="39412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5,6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E470052-9239-441F-B5F9-37DC143A5A8A}"/>
              </a:ext>
            </a:extLst>
          </p:cNvPr>
          <p:cNvSpPr txBox="1"/>
          <p:nvPr/>
        </p:nvSpPr>
        <p:spPr>
          <a:xfrm>
            <a:off x="7074081" y="398218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7,42</a:t>
            </a:r>
          </a:p>
        </p:txBody>
      </p:sp>
    </p:spTree>
    <p:extLst>
      <p:ext uri="{BB962C8B-B14F-4D97-AF65-F5344CB8AC3E}">
        <p14:creationId xmlns:p14="http://schemas.microsoft.com/office/powerpoint/2010/main" val="413524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32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60716F3-9DD3-48D1-B0F2-5C008FB43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78" y="597699"/>
            <a:ext cx="11681580" cy="492059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907854" y="200819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416869" y="3241211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486873" y="324894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946546" y="4600483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0,00035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180530" y="324121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049370" y="462385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2,75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04182" y="4600483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0,144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071392" y="324894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0,01</a:t>
            </a:r>
          </a:p>
        </p:txBody>
      </p:sp>
    </p:spTree>
    <p:extLst>
      <p:ext uri="{BB962C8B-B14F-4D97-AF65-F5344CB8AC3E}">
        <p14:creationId xmlns:p14="http://schemas.microsoft.com/office/powerpoint/2010/main" val="128935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155</Words>
  <Application>Microsoft Office PowerPoint</Application>
  <PresentationFormat>Grand écran</PresentationFormat>
  <Paragraphs>117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Greg</dc:creator>
  <cp:lastModifiedBy>Grégory Mallet</cp:lastModifiedBy>
  <cp:revision>19</cp:revision>
  <dcterms:created xsi:type="dcterms:W3CDTF">2016-12-20T09:48:56Z</dcterms:created>
  <dcterms:modified xsi:type="dcterms:W3CDTF">2021-01-22T17:35:37Z</dcterms:modified>
</cp:coreProperties>
</file>