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9" r:id="rId3"/>
    <p:sldId id="258" r:id="rId4"/>
    <p:sldId id="263" r:id="rId5"/>
    <p:sldId id="260" r:id="rId6"/>
    <p:sldId id="261" r:id="rId7"/>
    <p:sldId id="262" r:id="rId8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4" autoAdjust="0"/>
    <p:restoredTop sz="94660"/>
  </p:normalViewPr>
  <p:slideViewPr>
    <p:cSldViewPr snapToGrid="0">
      <p:cViewPr varScale="1">
        <p:scale>
          <a:sx n="114" d="100"/>
          <a:sy n="114" d="100"/>
        </p:scale>
        <p:origin x="474" y="1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Modifier le style des sous-titres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C7DF49-BC67-4BED-A5EC-F15492115417}" type="datetimeFigureOut">
              <a:rPr lang="fr-FR" smtClean="0"/>
              <a:t>11/02/2021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57A11F-A6B8-4023-BF09-D5CE8A1B67D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0117651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:dissolve/>
      </p:transition>
    </mc:Choice>
    <mc:Fallback xmlns="">
      <p:transition spd="slow">
        <p:dissolv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C7DF49-BC67-4BED-A5EC-F15492115417}" type="datetimeFigureOut">
              <a:rPr lang="fr-FR" smtClean="0"/>
              <a:t>11/02/2021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57A11F-A6B8-4023-BF09-D5CE8A1B67D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5114377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:dissolve/>
      </p:transition>
    </mc:Choice>
    <mc:Fallback xmlns="">
      <p:transition spd="slow">
        <p:dissolv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C7DF49-BC67-4BED-A5EC-F15492115417}" type="datetimeFigureOut">
              <a:rPr lang="fr-FR" smtClean="0"/>
              <a:t>11/02/2021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57A11F-A6B8-4023-BF09-D5CE8A1B67D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1061094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:dissolve/>
      </p:transition>
    </mc:Choice>
    <mc:Fallback xmlns="">
      <p:transition spd="slow">
        <p:dissolv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C7DF49-BC67-4BED-A5EC-F15492115417}" type="datetimeFigureOut">
              <a:rPr lang="fr-FR" smtClean="0"/>
              <a:t>11/02/2021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57A11F-A6B8-4023-BF09-D5CE8A1B67D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9712512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:dissolve/>
      </p:transition>
    </mc:Choice>
    <mc:Fallback xmlns="">
      <p:transition spd="slow">
        <p:dissolv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C7DF49-BC67-4BED-A5EC-F15492115417}" type="datetimeFigureOut">
              <a:rPr lang="fr-FR" smtClean="0"/>
              <a:t>11/02/2021</a:t>
            </a:fld>
            <a:endParaRPr lang="fr-FR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57A11F-A6B8-4023-BF09-D5CE8A1B67D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2589871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:dissolve/>
      </p:transition>
    </mc:Choice>
    <mc:Fallback xmlns="">
      <p:transition spd="slow">
        <p:dissolv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C7DF49-BC67-4BED-A5EC-F15492115417}" type="datetimeFigureOut">
              <a:rPr lang="fr-FR" smtClean="0"/>
              <a:t>11/02/2021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57A11F-A6B8-4023-BF09-D5CE8A1B67D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4450330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:dissolve/>
      </p:transition>
    </mc:Choice>
    <mc:Fallback xmlns="">
      <p:transition spd="slow">
        <p:dissolv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C7DF49-BC67-4BED-A5EC-F15492115417}" type="datetimeFigureOut">
              <a:rPr lang="fr-FR" smtClean="0"/>
              <a:t>11/02/2021</a:t>
            </a:fld>
            <a:endParaRPr lang="fr-FR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57A11F-A6B8-4023-BF09-D5CE8A1B67D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9870092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:dissolve/>
      </p:transition>
    </mc:Choice>
    <mc:Fallback xmlns="">
      <p:transition spd="slow">
        <p:dissolv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C7DF49-BC67-4BED-A5EC-F15492115417}" type="datetimeFigureOut">
              <a:rPr lang="fr-FR" smtClean="0"/>
              <a:t>11/02/2021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57A11F-A6B8-4023-BF09-D5CE8A1B67D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8278738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:dissolve/>
      </p:transition>
    </mc:Choice>
    <mc:Fallback xmlns="">
      <p:transition spd="slow">
        <p:dissolv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C7DF49-BC67-4BED-A5EC-F15492115417}" type="datetimeFigureOut">
              <a:rPr lang="fr-FR" smtClean="0"/>
              <a:t>11/02/2021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57A11F-A6B8-4023-BF09-D5CE8A1B67D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4459970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:dissolve/>
      </p:transition>
    </mc:Choice>
    <mc:Fallback xmlns="">
      <p:transition spd="slow">
        <p:dissolv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C7DF49-BC67-4BED-A5EC-F15492115417}" type="datetimeFigureOut">
              <a:rPr lang="fr-FR" smtClean="0"/>
              <a:t>11/02/2021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57A11F-A6B8-4023-BF09-D5CE8A1B67D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30182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:dissolve/>
      </p:transition>
    </mc:Choice>
    <mc:Fallback xmlns="">
      <p:transition spd="slow">
        <p:dissolv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C7DF49-BC67-4BED-A5EC-F15492115417}" type="datetimeFigureOut">
              <a:rPr lang="fr-FR" smtClean="0"/>
              <a:t>11/02/2021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57A11F-A6B8-4023-BF09-D5CE8A1B67D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9529825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:dissolve/>
      </p:transition>
    </mc:Choice>
    <mc:Fallback xmlns="">
      <p:transition spd="slow">
        <p:dissolv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4C7DF49-BC67-4BED-A5EC-F15492115417}" type="datetimeFigureOut">
              <a:rPr lang="fr-FR" smtClean="0"/>
              <a:t>11/02/2021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557A11F-A6B8-4023-BF09-D5CE8A1B67D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11185179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4="http://schemas.microsoft.com/office/powerpoint/2010/main">
    <mc:Choice Requires="p14">
      <p:transition spd="slow" p14:dur="1200">
        <p:dissolve/>
      </p:transition>
    </mc:Choice>
    <mc:Fallback xmlns="">
      <p:transition spd="slow">
        <p:dissolv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Image 16">
            <a:extLst>
              <a:ext uri="{FF2B5EF4-FFF2-40B4-BE49-F238E27FC236}">
                <a16:creationId xmlns:a16="http://schemas.microsoft.com/office/drawing/2014/main" id="{F7DCE578-0889-46D8-A2DB-BA9BA150F37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3822" y="266248"/>
            <a:ext cx="11934315" cy="5857716"/>
          </a:xfrm>
          <a:prstGeom prst="rect">
            <a:avLst/>
          </a:prstGeom>
        </p:spPr>
      </p:pic>
      <p:sp>
        <p:nvSpPr>
          <p:cNvPr id="5" name="ZoneTexte 4"/>
          <p:cNvSpPr txBox="1"/>
          <p:nvPr/>
        </p:nvSpPr>
        <p:spPr>
          <a:xfrm>
            <a:off x="1765738" y="2344215"/>
            <a:ext cx="93807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angle</a:t>
            </a:r>
          </a:p>
        </p:txBody>
      </p:sp>
      <p:sp>
        <p:nvSpPr>
          <p:cNvPr id="7" name="ZoneTexte 6"/>
          <p:cNvSpPr txBox="1"/>
          <p:nvPr/>
        </p:nvSpPr>
        <p:spPr>
          <a:xfrm>
            <a:off x="5067871" y="2344215"/>
            <a:ext cx="86273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demi</a:t>
            </a:r>
          </a:p>
        </p:txBody>
      </p:sp>
      <p:sp>
        <p:nvSpPr>
          <p:cNvPr id="8" name="ZoneTexte 7"/>
          <p:cNvSpPr txBox="1"/>
          <p:nvPr/>
        </p:nvSpPr>
        <p:spPr>
          <a:xfrm>
            <a:off x="6261394" y="2316163"/>
            <a:ext cx="122661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droites</a:t>
            </a:r>
          </a:p>
        </p:txBody>
      </p:sp>
      <p:sp>
        <p:nvSpPr>
          <p:cNvPr id="9" name="ZoneTexte 8"/>
          <p:cNvSpPr txBox="1"/>
          <p:nvPr/>
        </p:nvSpPr>
        <p:spPr>
          <a:xfrm>
            <a:off x="9336088" y="2320050"/>
            <a:ext cx="116410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origine</a:t>
            </a:r>
          </a:p>
        </p:txBody>
      </p:sp>
      <p:sp>
        <p:nvSpPr>
          <p:cNvPr id="10" name="ZoneTexte 9"/>
          <p:cNvSpPr txBox="1"/>
          <p:nvPr/>
        </p:nvSpPr>
        <p:spPr>
          <a:xfrm>
            <a:off x="1926197" y="3446376"/>
            <a:ext cx="128913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sommet</a:t>
            </a:r>
          </a:p>
        </p:txBody>
      </p:sp>
      <p:sp>
        <p:nvSpPr>
          <p:cNvPr id="11" name="ZoneTexte 10"/>
          <p:cNvSpPr txBox="1"/>
          <p:nvPr/>
        </p:nvSpPr>
        <p:spPr>
          <a:xfrm>
            <a:off x="4853518" y="3951737"/>
            <a:ext cx="97013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côtés</a:t>
            </a:r>
          </a:p>
        </p:txBody>
      </p:sp>
      <p:sp>
        <p:nvSpPr>
          <p:cNvPr id="12" name="ZoneTexte 11"/>
          <p:cNvSpPr txBox="1"/>
          <p:nvPr/>
        </p:nvSpPr>
        <p:spPr>
          <a:xfrm>
            <a:off x="6184728" y="4429919"/>
            <a:ext cx="128913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sommet</a:t>
            </a:r>
          </a:p>
        </p:txBody>
      </p:sp>
      <p:sp>
        <p:nvSpPr>
          <p:cNvPr id="13" name="ZoneTexte 12"/>
          <p:cNvSpPr txBox="1"/>
          <p:nvPr/>
        </p:nvSpPr>
        <p:spPr>
          <a:xfrm>
            <a:off x="1696808" y="4915103"/>
            <a:ext cx="87395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trois</a:t>
            </a:r>
          </a:p>
        </p:txBody>
      </p:sp>
    </p:spTree>
    <p:extLst>
      <p:ext uri="{BB962C8B-B14F-4D97-AF65-F5344CB8AC3E}">
        <p14:creationId xmlns:p14="http://schemas.microsoft.com/office/powerpoint/2010/main" val="32094047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:dissolve/>
      </p:transition>
    </mc:Choice>
    <mc:Fallback xmlns="">
      <p:transition spd="slow">
        <p:dissolv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7" grpId="0"/>
      <p:bldP spid="8" grpId="0"/>
      <p:bldP spid="9" grpId="0"/>
      <p:bldP spid="10" grpId="0"/>
      <p:bldP spid="11" grpId="0"/>
      <p:bldP spid="12" grpId="0"/>
      <p:bldP spid="13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Image 8">
            <a:extLst>
              <a:ext uri="{FF2B5EF4-FFF2-40B4-BE49-F238E27FC236}">
                <a16:creationId xmlns:a16="http://schemas.microsoft.com/office/drawing/2014/main" id="{2CAF6BE9-F4F6-42CA-8866-0CDC96896E8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7818" y="912664"/>
            <a:ext cx="12058190" cy="3734837"/>
          </a:xfrm>
          <a:prstGeom prst="rect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5B461E52-653F-450C-9995-7F52990AA572}"/>
              </a:ext>
            </a:extLst>
          </p:cNvPr>
          <p:cNvSpPr txBox="1"/>
          <p:nvPr/>
        </p:nvSpPr>
        <p:spPr>
          <a:xfrm>
            <a:off x="4473627" y="1953932"/>
            <a:ext cx="101983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degré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FFCFC9D7-84FB-41A7-97F4-D71CD7E79318}"/>
              </a:ext>
            </a:extLst>
          </p:cNvPr>
          <p:cNvSpPr txBox="1"/>
          <p:nvPr/>
        </p:nvSpPr>
        <p:spPr>
          <a:xfrm>
            <a:off x="6366136" y="1953931"/>
            <a:ext cx="37221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°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889B7A33-3CB3-4809-B795-BBB27E501D93}"/>
              </a:ext>
            </a:extLst>
          </p:cNvPr>
          <p:cNvSpPr txBox="1"/>
          <p:nvPr/>
        </p:nvSpPr>
        <p:spPr>
          <a:xfrm>
            <a:off x="4045465" y="2965225"/>
            <a:ext cx="176683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rapporteur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35C72700-D35C-4EA0-A3F2-19107E8C2710}"/>
              </a:ext>
            </a:extLst>
          </p:cNvPr>
          <p:cNvSpPr txBox="1"/>
          <p:nvPr/>
        </p:nvSpPr>
        <p:spPr>
          <a:xfrm>
            <a:off x="4797433" y="3426890"/>
            <a:ext cx="37221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0</a:t>
            </a: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7AF85B85-4EDE-4BF0-B8C5-CFB59C884D35}"/>
              </a:ext>
            </a:extLst>
          </p:cNvPr>
          <p:cNvSpPr txBox="1"/>
          <p:nvPr/>
        </p:nvSpPr>
        <p:spPr>
          <a:xfrm>
            <a:off x="5493458" y="3426888"/>
            <a:ext cx="93487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360°</a:t>
            </a:r>
          </a:p>
        </p:txBody>
      </p:sp>
    </p:spTree>
    <p:extLst>
      <p:ext uri="{BB962C8B-B14F-4D97-AF65-F5344CB8AC3E}">
        <p14:creationId xmlns:p14="http://schemas.microsoft.com/office/powerpoint/2010/main" val="21450986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:dissolve/>
      </p:transition>
    </mc:Choice>
    <mc:Fallback xmlns="">
      <p:transition spd="slow">
        <p:dissolv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/>
      <p:bldP spid="6" grpId="0"/>
      <p:bldP spid="7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Image 17">
            <a:extLst>
              <a:ext uri="{FF2B5EF4-FFF2-40B4-BE49-F238E27FC236}">
                <a16:creationId xmlns:a16="http://schemas.microsoft.com/office/drawing/2014/main" id="{61BB14BA-2F15-4BED-A267-1A984DF1C3F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1861" y="45195"/>
            <a:ext cx="11937951" cy="6679817"/>
          </a:xfrm>
          <a:prstGeom prst="rect">
            <a:avLst/>
          </a:prstGeom>
        </p:spPr>
      </p:pic>
      <p:sp>
        <p:nvSpPr>
          <p:cNvPr id="3" name="ZoneTexte 2"/>
          <p:cNvSpPr txBox="1"/>
          <p:nvPr/>
        </p:nvSpPr>
        <p:spPr>
          <a:xfrm>
            <a:off x="2269594" y="2232066"/>
            <a:ext cx="59182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nul</a:t>
            </a:r>
          </a:p>
        </p:txBody>
      </p:sp>
      <p:sp>
        <p:nvSpPr>
          <p:cNvPr id="4" name="ZoneTexte 3"/>
          <p:cNvSpPr txBox="1"/>
          <p:nvPr/>
        </p:nvSpPr>
        <p:spPr>
          <a:xfrm>
            <a:off x="2918307" y="2864414"/>
            <a:ext cx="55976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0°</a:t>
            </a:r>
          </a:p>
        </p:txBody>
      </p:sp>
      <p:sp>
        <p:nvSpPr>
          <p:cNvPr id="5" name="ZoneTexte 4"/>
          <p:cNvSpPr txBox="1"/>
          <p:nvPr/>
        </p:nvSpPr>
        <p:spPr>
          <a:xfrm>
            <a:off x="6089726" y="1204164"/>
            <a:ext cx="76655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aigu</a:t>
            </a:r>
          </a:p>
        </p:txBody>
      </p:sp>
      <p:sp>
        <p:nvSpPr>
          <p:cNvPr id="6" name="ZoneTexte 5"/>
          <p:cNvSpPr txBox="1"/>
          <p:nvPr/>
        </p:nvSpPr>
        <p:spPr>
          <a:xfrm>
            <a:off x="5501067" y="3466508"/>
            <a:ext cx="55976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0°</a:t>
            </a:r>
          </a:p>
        </p:txBody>
      </p:sp>
      <p:sp>
        <p:nvSpPr>
          <p:cNvPr id="7" name="ZoneTexte 6"/>
          <p:cNvSpPr txBox="1"/>
          <p:nvPr/>
        </p:nvSpPr>
        <p:spPr>
          <a:xfrm>
            <a:off x="6386045" y="3466507"/>
            <a:ext cx="74732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90°</a:t>
            </a:r>
          </a:p>
        </p:txBody>
      </p:sp>
      <p:sp>
        <p:nvSpPr>
          <p:cNvPr id="8" name="ZoneTexte 7"/>
          <p:cNvSpPr txBox="1"/>
          <p:nvPr/>
        </p:nvSpPr>
        <p:spPr>
          <a:xfrm>
            <a:off x="10150803" y="1987095"/>
            <a:ext cx="90601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droit</a:t>
            </a:r>
          </a:p>
        </p:txBody>
      </p:sp>
      <p:sp>
        <p:nvSpPr>
          <p:cNvPr id="9" name="ZoneTexte 8"/>
          <p:cNvSpPr txBox="1"/>
          <p:nvPr/>
        </p:nvSpPr>
        <p:spPr>
          <a:xfrm>
            <a:off x="10506175" y="3312097"/>
            <a:ext cx="74732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90°</a:t>
            </a:r>
          </a:p>
        </p:txBody>
      </p:sp>
      <p:sp>
        <p:nvSpPr>
          <p:cNvPr id="10" name="ZoneTexte 9"/>
          <p:cNvSpPr txBox="1"/>
          <p:nvPr/>
        </p:nvSpPr>
        <p:spPr>
          <a:xfrm>
            <a:off x="2369943" y="3548092"/>
            <a:ext cx="98296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obtus</a:t>
            </a:r>
          </a:p>
        </p:txBody>
      </p:sp>
      <p:sp>
        <p:nvSpPr>
          <p:cNvPr id="11" name="ZoneTexte 10"/>
          <p:cNvSpPr txBox="1"/>
          <p:nvPr/>
        </p:nvSpPr>
        <p:spPr>
          <a:xfrm>
            <a:off x="1522274" y="6070815"/>
            <a:ext cx="74732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90°</a:t>
            </a:r>
          </a:p>
        </p:txBody>
      </p:sp>
      <p:sp>
        <p:nvSpPr>
          <p:cNvPr id="12" name="ZoneTexte 11"/>
          <p:cNvSpPr txBox="1"/>
          <p:nvPr/>
        </p:nvSpPr>
        <p:spPr>
          <a:xfrm>
            <a:off x="2393987" y="6070814"/>
            <a:ext cx="93487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180°</a:t>
            </a:r>
          </a:p>
        </p:txBody>
      </p:sp>
      <p:sp>
        <p:nvSpPr>
          <p:cNvPr id="13" name="ZoneTexte 12"/>
          <p:cNvSpPr txBox="1"/>
          <p:nvPr/>
        </p:nvSpPr>
        <p:spPr>
          <a:xfrm>
            <a:off x="6136438" y="4243944"/>
            <a:ext cx="75052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plat</a:t>
            </a:r>
          </a:p>
        </p:txBody>
      </p:sp>
      <p:sp>
        <p:nvSpPr>
          <p:cNvPr id="14" name="ZoneTexte 13"/>
          <p:cNvSpPr txBox="1"/>
          <p:nvPr/>
        </p:nvSpPr>
        <p:spPr>
          <a:xfrm>
            <a:off x="6060836" y="5528236"/>
            <a:ext cx="93487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180°</a:t>
            </a:r>
          </a:p>
        </p:txBody>
      </p:sp>
      <p:sp>
        <p:nvSpPr>
          <p:cNvPr id="15" name="ZoneTexte 14"/>
          <p:cNvSpPr txBox="1"/>
          <p:nvPr/>
        </p:nvSpPr>
        <p:spPr>
          <a:xfrm>
            <a:off x="9822057" y="3928172"/>
            <a:ext cx="85472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plein</a:t>
            </a:r>
          </a:p>
        </p:txBody>
      </p:sp>
      <p:sp>
        <p:nvSpPr>
          <p:cNvPr id="16" name="ZoneTexte 15"/>
          <p:cNvSpPr txBox="1"/>
          <p:nvPr/>
        </p:nvSpPr>
        <p:spPr>
          <a:xfrm>
            <a:off x="9822057" y="5839981"/>
            <a:ext cx="93487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360°</a:t>
            </a:r>
          </a:p>
        </p:txBody>
      </p:sp>
    </p:spTree>
    <p:extLst>
      <p:ext uri="{BB962C8B-B14F-4D97-AF65-F5344CB8AC3E}">
        <p14:creationId xmlns:p14="http://schemas.microsoft.com/office/powerpoint/2010/main" val="32234844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:dissolve/>
      </p:transition>
    </mc:Choice>
    <mc:Fallback xmlns="">
      <p:transition spd="slow">
        <p:dissolv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/>
      <p:bldP spid="6" grpId="0"/>
      <p:bldP spid="7" grpId="0"/>
      <p:bldP spid="8" grpId="0"/>
      <p:bldP spid="9" grpId="0"/>
      <p:bldP spid="10" grpId="0"/>
      <p:bldP spid="11" grpId="0"/>
      <p:bldP spid="12" grpId="0"/>
      <p:bldP spid="13" grpId="0"/>
      <p:bldP spid="14" grpId="0"/>
      <p:bldP spid="15" grpId="0"/>
      <p:bldP spid="16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C0473DE1-8CAE-44B5-9BE2-A3D6B0A28D1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" y="1566959"/>
            <a:ext cx="11692277" cy="25017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483307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:dissolve/>
      </p:transition>
    </mc:Choice>
    <mc:Fallback xmlns="">
      <p:transition spd="slow">
        <p:dissolv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06B8773D-BAD6-4F11-B084-1E7362CBB81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5117" y="488246"/>
            <a:ext cx="11245515" cy="55390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76041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:dissolve/>
      </p:transition>
    </mc:Choice>
    <mc:Fallback xmlns="">
      <p:transition spd="slow">
        <p:dissolv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D7A11408-E194-4DAD-B506-27525A99C0E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4491" y="491443"/>
            <a:ext cx="11093657" cy="52501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61798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:dissolve/>
      </p:transition>
    </mc:Choice>
    <mc:Fallback xmlns="">
      <p:transition spd="slow">
        <p:dissolv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0C963CC5-533D-4BC8-8EBA-86952C46431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9893" y="797571"/>
            <a:ext cx="11482758" cy="53374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239186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:dissolve/>
      </p:transition>
    </mc:Choice>
    <mc:Fallback xmlns="">
      <p:transition spd="slow">
        <p:dissolve/>
      </p:transition>
    </mc:Fallback>
  </mc:AlternateContent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8</TotalTime>
  <Words>36</Words>
  <Application>Microsoft Office PowerPoint</Application>
  <PresentationFormat>Grand écran</PresentationFormat>
  <Paragraphs>27</Paragraphs>
  <Slides>7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4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7</vt:i4>
      </vt:variant>
    </vt:vector>
  </HeadingPairs>
  <TitlesOfParts>
    <vt:vector size="12" baseType="lpstr">
      <vt:lpstr>Arial</vt:lpstr>
      <vt:lpstr>Calibri</vt:lpstr>
      <vt:lpstr>Calibri Light</vt:lpstr>
      <vt:lpstr>Comic Sans MS</vt:lpstr>
      <vt:lpstr>Thème Office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Grégory Mallet</dc:creator>
  <cp:lastModifiedBy>Grégory Mallet</cp:lastModifiedBy>
  <cp:revision>7</cp:revision>
  <dcterms:created xsi:type="dcterms:W3CDTF">2017-02-04T10:58:55Z</dcterms:created>
  <dcterms:modified xsi:type="dcterms:W3CDTF">2021-02-11T13:00:55Z</dcterms:modified>
</cp:coreProperties>
</file>