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29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53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23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22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81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18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15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99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83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28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74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D0C5A-7186-4E81-ABEA-1A30E62CC325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210AE-A108-4AFD-A7DF-D7BAC77121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60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E1E3C02-2E47-4073-BC84-393EFABC2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93" y="84169"/>
            <a:ext cx="11442583" cy="668966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90808" y="20343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surface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87784" y="2496043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44FA1C-CF62-4B72-AE40-1DF64DAC8A17}"/>
              </a:ext>
            </a:extLst>
          </p:cNvPr>
          <p:cNvSpPr txBox="1"/>
          <p:nvPr/>
        </p:nvSpPr>
        <p:spPr>
          <a:xfrm>
            <a:off x="1477313" y="62137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40B8D7-A427-411E-B332-E1AE4DCFF475}"/>
              </a:ext>
            </a:extLst>
          </p:cNvPr>
          <p:cNvSpPr txBox="1"/>
          <p:nvPr/>
        </p:nvSpPr>
        <p:spPr>
          <a:xfrm>
            <a:off x="3433346" y="621376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3E5DB4-B9AB-4C21-8DA9-84BD0679AD94}"/>
              </a:ext>
            </a:extLst>
          </p:cNvPr>
          <p:cNvSpPr txBox="1"/>
          <p:nvPr/>
        </p:nvSpPr>
        <p:spPr>
          <a:xfrm>
            <a:off x="4901419" y="62137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C84875-B071-4F48-BA78-01FACBB6AB5C}"/>
              </a:ext>
            </a:extLst>
          </p:cNvPr>
          <p:cNvSpPr txBox="1"/>
          <p:nvPr/>
        </p:nvSpPr>
        <p:spPr>
          <a:xfrm>
            <a:off x="6369492" y="62137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B0805C5-E20D-4A8E-9182-C52F7C358E9E}"/>
              </a:ext>
            </a:extLst>
          </p:cNvPr>
          <p:cNvSpPr txBox="1"/>
          <p:nvPr/>
        </p:nvSpPr>
        <p:spPr>
          <a:xfrm>
            <a:off x="7898537" y="62137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FB19CAA-CA74-4EA6-969A-559284A28553}"/>
              </a:ext>
            </a:extLst>
          </p:cNvPr>
          <p:cNvSpPr txBox="1"/>
          <p:nvPr/>
        </p:nvSpPr>
        <p:spPr>
          <a:xfrm>
            <a:off x="9255304" y="621376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9F741E-16A8-45CE-A308-E62F5A49EF64}"/>
              </a:ext>
            </a:extLst>
          </p:cNvPr>
          <p:cNvSpPr txBox="1"/>
          <p:nvPr/>
        </p:nvSpPr>
        <p:spPr>
          <a:xfrm>
            <a:off x="10651568" y="621376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29690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FBE100C-A531-4E83-B9DE-58F93966A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52" y="88765"/>
            <a:ext cx="12128761" cy="512079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020346" y="211698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922193" y="211697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3F0414-2F31-4006-ADCC-653C1A96790E}"/>
              </a:ext>
            </a:extLst>
          </p:cNvPr>
          <p:cNvSpPr txBox="1"/>
          <p:nvPr/>
        </p:nvSpPr>
        <p:spPr>
          <a:xfrm>
            <a:off x="4448034" y="683994"/>
            <a:ext cx="1513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 mètre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060F63-FBF9-49D7-B415-695404BA091C}"/>
              </a:ext>
            </a:extLst>
          </p:cNvPr>
          <p:cNvSpPr txBox="1"/>
          <p:nvPr/>
        </p:nvSpPr>
        <p:spPr>
          <a:xfrm>
            <a:off x="5909891" y="118677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1503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68E6CD-F2A8-47CE-9954-9EB01830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3" y="276928"/>
            <a:ext cx="11790596" cy="531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8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397E684-18B9-445F-BAE5-0D490BF8E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61" y="781381"/>
            <a:ext cx="11773409" cy="285105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235428" y="128789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866446" y="1782077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27661" y="178281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B7C24D-F714-472E-96A2-311C13B1B3B3}"/>
              </a:ext>
            </a:extLst>
          </p:cNvPr>
          <p:cNvSpPr txBox="1"/>
          <p:nvPr/>
        </p:nvSpPr>
        <p:spPr>
          <a:xfrm>
            <a:off x="5420815" y="1320413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BE8984-D7A7-4994-9FF2-73CC590D2AC7}"/>
              </a:ext>
            </a:extLst>
          </p:cNvPr>
          <p:cNvSpPr txBox="1"/>
          <p:nvPr/>
        </p:nvSpPr>
        <p:spPr>
          <a:xfrm>
            <a:off x="6261112" y="132041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7C5308-EEE4-4F12-80B7-F7B06659BD49}"/>
              </a:ext>
            </a:extLst>
          </p:cNvPr>
          <p:cNvSpPr txBox="1"/>
          <p:nvPr/>
        </p:nvSpPr>
        <p:spPr>
          <a:xfrm>
            <a:off x="7484591" y="1287894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hectare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953549-9A38-4AD2-A9CB-1CEF8474EA66}"/>
              </a:ext>
            </a:extLst>
          </p:cNvPr>
          <p:cNvSpPr txBox="1"/>
          <p:nvPr/>
        </p:nvSpPr>
        <p:spPr>
          <a:xfrm>
            <a:off x="6645956" y="178281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2357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0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7C0746-7523-4E93-A6D9-480BEDD3E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2" y="1286452"/>
            <a:ext cx="11968427" cy="31261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E27DB-477D-4F6E-9AB0-18341D18F325}"/>
              </a:ext>
            </a:extLst>
          </p:cNvPr>
          <p:cNvSpPr txBox="1"/>
          <p:nvPr/>
        </p:nvSpPr>
        <p:spPr>
          <a:xfrm>
            <a:off x="3859407" y="3766278"/>
            <a:ext cx="907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Brush Script MT" panose="03060802040406070304" pitchFamily="66" charset="0"/>
              </a:rPr>
              <a:t>l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x 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B1FB20-4E15-45BA-8654-992E2FB3712B}"/>
              </a:ext>
            </a:extLst>
          </p:cNvPr>
          <p:cNvSpPr txBox="1"/>
          <p:nvPr/>
        </p:nvSpPr>
        <p:spPr>
          <a:xfrm>
            <a:off x="5999998" y="3858610"/>
            <a:ext cx="949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AD8123-ED00-4E81-8F49-2DE8306A7B4D}"/>
              </a:ext>
            </a:extLst>
          </p:cNvPr>
          <p:cNvSpPr txBox="1"/>
          <p:nvPr/>
        </p:nvSpPr>
        <p:spPr>
          <a:xfrm>
            <a:off x="7905697" y="3889387"/>
            <a:ext cx="1529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(a x b) :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55E288-587E-4FD3-ADC6-72A431E380C5}"/>
              </a:ext>
            </a:extLst>
          </p:cNvPr>
          <p:cNvSpPr txBox="1"/>
          <p:nvPr/>
        </p:nvSpPr>
        <p:spPr>
          <a:xfrm>
            <a:off x="10367305" y="3889387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(c x h) : 2</a:t>
            </a:r>
          </a:p>
        </p:txBody>
      </p:sp>
    </p:spTree>
    <p:extLst>
      <p:ext uri="{BB962C8B-B14F-4D97-AF65-F5344CB8AC3E}">
        <p14:creationId xmlns:p14="http://schemas.microsoft.com/office/powerpoint/2010/main" val="14338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A128A11-284D-4ADD-83F4-A621563BB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2" y="576952"/>
            <a:ext cx="11852997" cy="48565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6532344-E423-43A1-9C0D-CBAC4437E149}"/>
                  </a:ext>
                </a:extLst>
              </p:cNvPr>
              <p:cNvSpPr txBox="1"/>
              <p:nvPr/>
            </p:nvSpPr>
            <p:spPr>
              <a:xfrm>
                <a:off x="3651080" y="1370049"/>
                <a:ext cx="19191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6532344-E423-43A1-9C0D-CBAC4437E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080" y="1370049"/>
                <a:ext cx="191918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9C3B140-B40A-4868-B6A3-3208B97A097E}"/>
                  </a:ext>
                </a:extLst>
              </p:cNvPr>
              <p:cNvSpPr txBox="1"/>
              <p:nvPr/>
            </p:nvSpPr>
            <p:spPr>
              <a:xfrm>
                <a:off x="7843706" y="1246938"/>
                <a:ext cx="738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36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9C3B140-B40A-4868-B6A3-3208B97A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06" y="1246938"/>
                <a:ext cx="738231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3431046-E9E4-4E09-88DC-CDEB0ABA9BF0}"/>
                  </a:ext>
                </a:extLst>
              </p:cNvPr>
              <p:cNvSpPr txBox="1"/>
              <p:nvPr/>
            </p:nvSpPr>
            <p:spPr>
              <a:xfrm>
                <a:off x="8700781" y="1246937"/>
                <a:ext cx="738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3431046-E9E4-4E09-88DC-CDEB0ABA9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781" y="1246937"/>
                <a:ext cx="73823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CCB8997-50B2-47C6-B4B3-F60406DFDF0F}"/>
                  </a:ext>
                </a:extLst>
              </p:cNvPr>
              <p:cNvSpPr txBox="1"/>
              <p:nvPr/>
            </p:nvSpPr>
            <p:spPr>
              <a:xfrm>
                <a:off x="8331665" y="1776904"/>
                <a:ext cx="73823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𝟕𝟖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dirty="0"/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CCB8997-50B2-47C6-B4B3-F60406DFD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665" y="1776904"/>
                <a:ext cx="738231" cy="584775"/>
              </a:xfrm>
              <a:prstGeom prst="rect">
                <a:avLst/>
              </a:prstGeom>
              <a:blipFill>
                <a:blip r:embed="rId6"/>
                <a:stretch>
                  <a:fillRect r="-28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10DE23-6C75-4256-AD12-251BC9A3729D}"/>
                  </a:ext>
                </a:extLst>
              </p:cNvPr>
              <p:cNvSpPr txBox="1"/>
              <p:nvPr/>
            </p:nvSpPr>
            <p:spPr>
              <a:xfrm>
                <a:off x="9174500" y="2518411"/>
                <a:ext cx="7382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10DE23-6C75-4256-AD12-251BC9A37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500" y="2518411"/>
                <a:ext cx="738231" cy="461665"/>
              </a:xfrm>
              <a:prstGeom prst="rect">
                <a:avLst/>
              </a:prstGeom>
              <a:blipFill>
                <a:blip r:embed="rId7"/>
                <a:stretch>
                  <a:fillRect l="-1653" r="-173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C8A6275-E2E6-49A6-8EB5-3567036A3CAC}"/>
                  </a:ext>
                </a:extLst>
              </p:cNvPr>
              <p:cNvSpPr txBox="1"/>
              <p:nvPr/>
            </p:nvSpPr>
            <p:spPr>
              <a:xfrm>
                <a:off x="9600500" y="1246937"/>
                <a:ext cx="738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600" dirty="0"/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C8A6275-E2E6-49A6-8EB5-3567036A3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0500" y="1246937"/>
                <a:ext cx="738231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00857A-83C5-4C9E-9483-E9B2C8897B09}"/>
                  </a:ext>
                </a:extLst>
              </p:cNvPr>
              <p:cNvSpPr txBox="1"/>
              <p:nvPr/>
            </p:nvSpPr>
            <p:spPr>
              <a:xfrm>
                <a:off x="7843706" y="3414867"/>
                <a:ext cx="738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3600" dirty="0"/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00857A-83C5-4C9E-9483-E9B2C8897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06" y="3414867"/>
                <a:ext cx="738231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50E90BD-B16F-4BA9-9F00-8823C4F357FC}"/>
                  </a:ext>
                </a:extLst>
              </p:cNvPr>
              <p:cNvSpPr txBox="1"/>
              <p:nvPr/>
            </p:nvSpPr>
            <p:spPr>
              <a:xfrm>
                <a:off x="8700781" y="3414866"/>
                <a:ext cx="738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3600" dirty="0"/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50E90BD-B16F-4BA9-9F00-8823C4F35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781" y="3414866"/>
                <a:ext cx="738231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7287AB3-7D82-40B0-9E3B-2BDEAA0B793B}"/>
                  </a:ext>
                </a:extLst>
              </p:cNvPr>
              <p:cNvSpPr txBox="1"/>
              <p:nvPr/>
            </p:nvSpPr>
            <p:spPr>
              <a:xfrm>
                <a:off x="8374309" y="3957955"/>
                <a:ext cx="73823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7287AB3-7D82-40B0-9E3B-2BDEAA0B7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4309" y="3957955"/>
                <a:ext cx="738231" cy="523220"/>
              </a:xfrm>
              <a:prstGeom prst="rect">
                <a:avLst/>
              </a:prstGeom>
              <a:blipFill>
                <a:blip r:embed="rId11"/>
                <a:stretch>
                  <a:fillRect r="-429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E0AF61E-AECE-4EEF-A532-7109ACEF84A4}"/>
                  </a:ext>
                </a:extLst>
              </p:cNvPr>
              <p:cNvSpPr txBox="1"/>
              <p:nvPr/>
            </p:nvSpPr>
            <p:spPr>
              <a:xfrm>
                <a:off x="9174500" y="4669562"/>
                <a:ext cx="7382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𝟏𝟓𝟑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E0AF61E-AECE-4EEF-A532-7109ACEF8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500" y="4669562"/>
                <a:ext cx="738231" cy="369332"/>
              </a:xfrm>
              <a:prstGeom prst="rect">
                <a:avLst/>
              </a:prstGeom>
              <a:blipFill>
                <a:blip r:embed="rId12"/>
                <a:stretch>
                  <a:fillRect r="-99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D115775-FE59-4AC7-8C97-0E40A1C3917F}"/>
                  </a:ext>
                </a:extLst>
              </p:cNvPr>
              <p:cNvSpPr txBox="1"/>
              <p:nvPr/>
            </p:nvSpPr>
            <p:spPr>
              <a:xfrm>
                <a:off x="9600500" y="3414866"/>
                <a:ext cx="738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3600" dirty="0"/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D115775-FE59-4AC7-8C97-0E40A1C39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0500" y="3414866"/>
                <a:ext cx="738231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30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33CD484-46C8-4CE1-929E-315F0D0A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52" y="0"/>
            <a:ext cx="10323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8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65</Words>
  <Application>Microsoft Office PowerPoint</Application>
  <PresentationFormat>Grand écran</PresentationFormat>
  <Paragraphs>35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Brush Script MT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9</cp:revision>
  <dcterms:created xsi:type="dcterms:W3CDTF">2017-03-07T14:04:39Z</dcterms:created>
  <dcterms:modified xsi:type="dcterms:W3CDTF">2021-03-28T09:03:50Z</dcterms:modified>
</cp:coreProperties>
</file>