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70" r:id="rId8"/>
    <p:sldId id="265" r:id="rId9"/>
    <p:sldId id="272" r:id="rId10"/>
    <p:sldId id="271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8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95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41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20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98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47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30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39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8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55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42C56-1978-4B3A-B541-81A5051DF03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B76EE-EC0E-429B-BE0B-F4F2747A4F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46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FB51083-407E-4F2A-826E-CEADCEDB0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52" y="135263"/>
            <a:ext cx="11351999" cy="658747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395821" y="2261659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20536" y="2723324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termes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003964" y="6261072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termes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119042" y="6261071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657111" y="6260956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23,4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663489" y="626095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3,6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044342" y="522801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1E4663A-91FC-4854-9ED0-98A20D04156F}"/>
              </a:ext>
            </a:extLst>
          </p:cNvPr>
          <p:cNvSpPr txBox="1"/>
          <p:nvPr/>
        </p:nvSpPr>
        <p:spPr>
          <a:xfrm>
            <a:off x="5260701" y="3382487"/>
            <a:ext cx="1749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différence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CEAA243-7C30-4FD7-B510-3D5C71441236}"/>
              </a:ext>
            </a:extLst>
          </p:cNvPr>
          <p:cNvSpPr txBox="1"/>
          <p:nvPr/>
        </p:nvSpPr>
        <p:spPr>
          <a:xfrm>
            <a:off x="3617755" y="3844152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termes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6AD02F3-1936-4D22-A394-58465BAAE790}"/>
              </a:ext>
            </a:extLst>
          </p:cNvPr>
          <p:cNvSpPr txBox="1"/>
          <p:nvPr/>
        </p:nvSpPr>
        <p:spPr>
          <a:xfrm>
            <a:off x="4528609" y="4463095"/>
            <a:ext cx="798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trou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BAB860C-CCC4-4DA4-9A4D-4AD4F8659AA6}"/>
              </a:ext>
            </a:extLst>
          </p:cNvPr>
          <p:cNvSpPr txBox="1"/>
          <p:nvPr/>
        </p:nvSpPr>
        <p:spPr>
          <a:xfrm>
            <a:off x="8980656" y="522801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22,3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B6E78F4-9FDE-4F68-8434-F449B2C93B8D}"/>
              </a:ext>
            </a:extLst>
          </p:cNvPr>
          <p:cNvSpPr txBox="1"/>
          <p:nvPr/>
        </p:nvSpPr>
        <p:spPr>
          <a:xfrm>
            <a:off x="7834986" y="6238068"/>
            <a:ext cx="1749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différence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CD0A34F-B0B2-4A36-94EA-E23A2334FCA0}"/>
              </a:ext>
            </a:extLst>
          </p:cNvPr>
          <p:cNvSpPr txBox="1"/>
          <p:nvPr/>
        </p:nvSpPr>
        <p:spPr>
          <a:xfrm>
            <a:off x="9746791" y="6236446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27,4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C40A6F7-BE14-409C-804C-1CE443A03ECB}"/>
              </a:ext>
            </a:extLst>
          </p:cNvPr>
          <p:cNvSpPr txBox="1"/>
          <p:nvPr/>
        </p:nvSpPr>
        <p:spPr>
          <a:xfrm>
            <a:off x="10739441" y="626095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5,1</a:t>
            </a:r>
          </a:p>
        </p:txBody>
      </p:sp>
    </p:spTree>
    <p:extLst>
      <p:ext uri="{BB962C8B-B14F-4D97-AF65-F5344CB8AC3E}">
        <p14:creationId xmlns:p14="http://schemas.microsoft.com/office/powerpoint/2010/main" val="401088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86EE576-7419-45A4-B11A-CE999D7C4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3" y="722742"/>
            <a:ext cx="11696690" cy="389178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637837" y="808524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termes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845310" y="808524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901121" y="1270189"/>
            <a:ext cx="1491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résultat.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772825" y="283349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19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533055" y="283349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83248" y="391890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7173F6E-B53C-4509-900B-E67E47A9240A}"/>
              </a:ext>
            </a:extLst>
          </p:cNvPr>
          <p:cNvSpPr txBox="1"/>
          <p:nvPr/>
        </p:nvSpPr>
        <p:spPr>
          <a:xfrm>
            <a:off x="8286729" y="2967335"/>
            <a:ext cx="1981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soustraction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48F3A68-8B28-47C8-98C2-8143DAD9D58C}"/>
              </a:ext>
            </a:extLst>
          </p:cNvPr>
          <p:cNvSpPr txBox="1"/>
          <p:nvPr/>
        </p:nvSpPr>
        <p:spPr>
          <a:xfrm>
            <a:off x="8630515" y="3399257"/>
            <a:ext cx="1010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grand</a:t>
            </a:r>
          </a:p>
        </p:txBody>
      </p:sp>
    </p:spTree>
    <p:extLst>
      <p:ext uri="{BB962C8B-B14F-4D97-AF65-F5344CB8AC3E}">
        <p14:creationId xmlns:p14="http://schemas.microsoft.com/office/powerpoint/2010/main" val="82968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604E147-78DC-44CC-945D-C13CE1469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17017"/>
            <a:ext cx="12112291" cy="332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6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FDFF141-E0C4-419D-B9A6-168485C94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6" y="1123047"/>
            <a:ext cx="11970444" cy="286416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383305" y="1440314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approchée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88663" y="282575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45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166337" y="282701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944011" y="282701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5E53E4B-AF8B-4620-923C-509794D79CBB}"/>
              </a:ext>
            </a:extLst>
          </p:cNvPr>
          <p:cNvSpPr txBox="1"/>
          <p:nvPr/>
        </p:nvSpPr>
        <p:spPr>
          <a:xfrm>
            <a:off x="3023215" y="1846196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proche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597A31E-5D68-4FD6-A3E1-124BB36B08FE}"/>
              </a:ext>
            </a:extLst>
          </p:cNvPr>
          <p:cNvSpPr txBox="1"/>
          <p:nvPr/>
        </p:nvSpPr>
        <p:spPr>
          <a:xfrm>
            <a:off x="233177" y="3286798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2 000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69DCC09-43D4-420B-87AF-38EF2CB5EC84}"/>
              </a:ext>
            </a:extLst>
          </p:cNvPr>
          <p:cNvSpPr txBox="1"/>
          <p:nvPr/>
        </p:nvSpPr>
        <p:spPr>
          <a:xfrm>
            <a:off x="1555174" y="3286798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500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55F7FE-1956-4DA8-A529-67F98C3B5F04}"/>
              </a:ext>
            </a:extLst>
          </p:cNvPr>
          <p:cNvSpPr txBox="1"/>
          <p:nvPr/>
        </p:nvSpPr>
        <p:spPr>
          <a:xfrm>
            <a:off x="2560138" y="3298768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1 500</a:t>
            </a:r>
          </a:p>
        </p:txBody>
      </p:sp>
    </p:spTree>
    <p:extLst>
      <p:ext uri="{BB962C8B-B14F-4D97-AF65-F5344CB8AC3E}">
        <p14:creationId xmlns:p14="http://schemas.microsoft.com/office/powerpoint/2010/main" val="31285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053FA57-AF21-4496-A4CC-FE0895B39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18" y="805913"/>
            <a:ext cx="11834164" cy="364128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743180" y="1424304"/>
            <a:ext cx="123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produit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572823" y="1885969"/>
            <a:ext cx="1444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facteurs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463296" y="280538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768213" y="3857803"/>
            <a:ext cx="1444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facteurs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441734" y="3889837"/>
            <a:ext cx="123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produit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236787" y="388983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0360182" y="3889836"/>
            <a:ext cx="32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1821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AA89179-E6F3-4861-A303-ED53E1049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7232"/>
            <a:ext cx="12323276" cy="470586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541560" y="108035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541560" y="174364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480380" y="432315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984871" y="432315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643946" y="4323154"/>
            <a:ext cx="311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264949" y="293333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264949" y="36441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5631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171B2F6-4DBA-4AC5-89D2-137B96A3D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73" y="1025387"/>
            <a:ext cx="11724221" cy="250462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164618" y="157616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56416" y="156808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360663" y="1568082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125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100399" y="227769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100399" y="2820674"/>
            <a:ext cx="2592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même nombre</a:t>
            </a:r>
          </a:p>
        </p:txBody>
      </p:sp>
    </p:spTree>
    <p:extLst>
      <p:ext uri="{BB962C8B-B14F-4D97-AF65-F5344CB8AC3E}">
        <p14:creationId xmlns:p14="http://schemas.microsoft.com/office/powerpoint/2010/main" val="411554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FF964C7-1B69-43FB-8D5C-0B1A5A3EE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21" y="365474"/>
            <a:ext cx="11889166" cy="569508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876794" y="1294354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031030" y="2247517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gauche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761904" y="3073373"/>
            <a:ext cx="126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850039" y="3535038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diminue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950767" y="4602881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27,5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212459" y="460288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112429" y="460070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0,35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67431" y="5226418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0,144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223803" y="5226418"/>
            <a:ext cx="144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0,00074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438563" y="5225332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0,01</a:t>
            </a:r>
          </a:p>
        </p:txBody>
      </p:sp>
    </p:spTree>
    <p:extLst>
      <p:ext uri="{BB962C8B-B14F-4D97-AF65-F5344CB8AC3E}">
        <p14:creationId xmlns:p14="http://schemas.microsoft.com/office/powerpoint/2010/main" val="315344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17F907-441D-40D8-BFF9-835581213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90" y="123453"/>
            <a:ext cx="11450619" cy="64409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8EDA106-6003-4215-9403-AB6F77C18E13}"/>
              </a:ext>
            </a:extLst>
          </p:cNvPr>
          <p:cNvSpPr txBox="1"/>
          <p:nvPr/>
        </p:nvSpPr>
        <p:spPr>
          <a:xfrm>
            <a:off x="2784429" y="1574006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B808A6-2E79-4FD6-87ED-3FF35BF0AC36}"/>
              </a:ext>
            </a:extLst>
          </p:cNvPr>
          <p:cNvSpPr txBox="1"/>
          <p:nvPr/>
        </p:nvSpPr>
        <p:spPr>
          <a:xfrm>
            <a:off x="1788188" y="1574006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AB28FC-1FC2-4257-92A1-958F5B8B7E7E}"/>
              </a:ext>
            </a:extLst>
          </p:cNvPr>
          <p:cNvSpPr txBox="1"/>
          <p:nvPr/>
        </p:nvSpPr>
        <p:spPr>
          <a:xfrm>
            <a:off x="634853" y="1574006"/>
            <a:ext cx="813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5A61B8-C8B6-42C3-B9BD-47BD3C71E1DB}"/>
              </a:ext>
            </a:extLst>
          </p:cNvPr>
          <p:cNvSpPr txBox="1"/>
          <p:nvPr/>
        </p:nvSpPr>
        <p:spPr>
          <a:xfrm>
            <a:off x="4259204" y="1574006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87A6B2B-98FF-449F-AE03-18EB93EB4962}"/>
              </a:ext>
            </a:extLst>
          </p:cNvPr>
          <p:cNvSpPr txBox="1"/>
          <p:nvPr/>
        </p:nvSpPr>
        <p:spPr>
          <a:xfrm>
            <a:off x="5098351" y="1575024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1D7D3EB-0A43-43A1-BAC8-89FADBEEFCF3}"/>
              </a:ext>
            </a:extLst>
          </p:cNvPr>
          <p:cNvSpPr txBox="1"/>
          <p:nvPr/>
        </p:nvSpPr>
        <p:spPr>
          <a:xfrm>
            <a:off x="6010088" y="1574006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0,001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6F8F3A1-069A-4330-BB2C-F6B48DE75E5F}"/>
              </a:ext>
            </a:extLst>
          </p:cNvPr>
          <p:cNvSpPr txBox="1"/>
          <p:nvPr/>
        </p:nvSpPr>
        <p:spPr>
          <a:xfrm>
            <a:off x="8075161" y="1320786"/>
            <a:ext cx="1037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mètres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554394-5AF4-47A0-A222-C6546CF52DFF}"/>
              </a:ext>
            </a:extLst>
          </p:cNvPr>
          <p:cNvSpPr txBox="1"/>
          <p:nvPr/>
        </p:nvSpPr>
        <p:spPr>
          <a:xfrm>
            <a:off x="9910549" y="1320786"/>
            <a:ext cx="8386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litres</a:t>
            </a:r>
          </a:p>
        </p:txBody>
      </p:sp>
    </p:spTree>
    <p:extLst>
      <p:ext uri="{BB962C8B-B14F-4D97-AF65-F5344CB8AC3E}">
        <p14:creationId xmlns:p14="http://schemas.microsoft.com/office/powerpoint/2010/main" val="87325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39835A8-3DE0-4A46-9B57-DAC6D097D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78" y="622272"/>
            <a:ext cx="11459044" cy="56134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553980" y="113302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333581" y="1133023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096284" y="1102934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1 000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144422" y="159468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736472" y="159630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0563725" y="1574497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745696" y="2337109"/>
            <a:ext cx="1444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facteurs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651296" y="2337109"/>
            <a:ext cx="123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produit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697434" y="2702155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résultat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697434" y="459873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429301" y="459873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3,6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583211" y="5581524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2CFDF0-50C4-4E87-938C-3156A3882F0E}"/>
              </a:ext>
            </a:extLst>
          </p:cNvPr>
          <p:cNvSpPr/>
          <p:nvPr/>
        </p:nvSpPr>
        <p:spPr>
          <a:xfrm>
            <a:off x="5869172" y="520995"/>
            <a:ext cx="464409" cy="223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13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99AC256-96B3-4A06-A352-C97A41C0B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35" y="273377"/>
            <a:ext cx="12005834" cy="467076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219618" y="1233718"/>
            <a:ext cx="185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prioritaires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431412" y="1233718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premiers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863874" y="353439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815223" y="360485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548937" y="421984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166553" y="1735611"/>
            <a:ext cx="1701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prioritaire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506624" y="420034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0316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E30761A-EA75-4DF8-AD69-6CCA86CE1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31" y="250855"/>
            <a:ext cx="11908738" cy="571400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96136" y="121063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034209" y="123589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722598" y="1235892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3 600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963423" y="123589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992867" y="172965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120953" y="174132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24420" y="3581937"/>
            <a:ext cx="2210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60 = 180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23474" y="3973190"/>
            <a:ext cx="2592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180 + 45 = 225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783350" y="1776784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365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6407631" y="176287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366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8756938" y="1715742"/>
            <a:ext cx="1592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bissextile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2635282" y="220666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541358" y="2214032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9135224" y="2191315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1000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992867" y="472637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225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704922" y="3812769"/>
            <a:ext cx="2210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 x 60 = 300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5704922" y="4274434"/>
            <a:ext cx="2592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300 + 42 = 342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7899680" y="4726378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342</a:t>
            </a:r>
          </a:p>
        </p:txBody>
      </p:sp>
    </p:spTree>
    <p:extLst>
      <p:ext uri="{BB962C8B-B14F-4D97-AF65-F5344CB8AC3E}">
        <p14:creationId xmlns:p14="http://schemas.microsoft.com/office/powerpoint/2010/main" val="331405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655E04B-9D07-4E32-AF4C-875A63734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385"/>
            <a:ext cx="12079089" cy="64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4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B8C75A8-5894-497C-BA73-2AD109EEB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34" y="0"/>
            <a:ext cx="11258122" cy="662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1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127</Words>
  <Application>Microsoft Office PowerPoint</Application>
  <PresentationFormat>Grand écran</PresentationFormat>
  <Paragraphs>104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15</cp:revision>
  <dcterms:created xsi:type="dcterms:W3CDTF">2016-10-26T12:45:39Z</dcterms:created>
  <dcterms:modified xsi:type="dcterms:W3CDTF">2020-10-30T17:50:26Z</dcterms:modified>
</cp:coreProperties>
</file>