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484365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5921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8418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74630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9639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82747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01774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353263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303652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123203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176948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B7CC-4EF4-490B-844E-34279DC13994}" type="datetimeFigureOut">
              <a:rPr lang="fr-FR" smtClean="0"/>
              <a:t>03/06/2020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29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E5EF3A-1048-4DC3-93F6-42BF9D923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35" y="93008"/>
            <a:ext cx="12011506" cy="562730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289574" y="2549082"/>
            <a:ext cx="2066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symétriques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668EDDB-142C-49F6-BA75-EBF46281FBED}"/>
              </a:ext>
            </a:extLst>
          </p:cNvPr>
          <p:cNvSpPr txBox="1"/>
          <p:nvPr/>
        </p:nvSpPr>
        <p:spPr>
          <a:xfrm>
            <a:off x="1538746" y="3089992"/>
            <a:ext cx="193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superposent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450B4E7-9B42-43F7-8E0C-919B67E7C6BD}"/>
              </a:ext>
            </a:extLst>
          </p:cNvPr>
          <p:cNvSpPr txBox="1"/>
          <p:nvPr/>
        </p:nvSpPr>
        <p:spPr>
          <a:xfrm>
            <a:off x="6869202" y="3089991"/>
            <a:ext cx="1463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symétrie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8DA5837-566A-4780-B168-641545461AD4}"/>
              </a:ext>
            </a:extLst>
          </p:cNvPr>
          <p:cNvSpPr/>
          <p:nvPr/>
        </p:nvSpPr>
        <p:spPr>
          <a:xfrm>
            <a:off x="2323605" y="3949496"/>
            <a:ext cx="1791196" cy="185006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7630C94-A7D4-43CC-AB68-47BAA79B60D8}"/>
              </a:ext>
            </a:extLst>
          </p:cNvPr>
          <p:cNvSpPr/>
          <p:nvPr/>
        </p:nvSpPr>
        <p:spPr>
          <a:xfrm>
            <a:off x="5669194" y="3990562"/>
            <a:ext cx="1931939" cy="185006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5147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4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C24A42D-2BCC-4EB0-900C-1C391509B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8032"/>
            <a:ext cx="12082896" cy="4435083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A0B8AA8-9203-4FBC-9502-522D04B05383}"/>
              </a:ext>
            </a:extLst>
          </p:cNvPr>
          <p:cNvCxnSpPr/>
          <p:nvPr/>
        </p:nvCxnSpPr>
        <p:spPr>
          <a:xfrm>
            <a:off x="1743740" y="3646967"/>
            <a:ext cx="893134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D358858-1CB6-4026-A405-79C13FC1CAF3}"/>
              </a:ext>
            </a:extLst>
          </p:cNvPr>
          <p:cNvCxnSpPr>
            <a:cxnSpLocks/>
          </p:cNvCxnSpPr>
          <p:nvPr/>
        </p:nvCxnSpPr>
        <p:spPr>
          <a:xfrm flipV="1">
            <a:off x="2636874" y="3646967"/>
            <a:ext cx="0" cy="244549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EF90747-CB44-44C8-9CA3-EB76A90EFB6C}"/>
              </a:ext>
            </a:extLst>
          </p:cNvPr>
          <p:cNvCxnSpPr>
            <a:cxnSpLocks/>
          </p:cNvCxnSpPr>
          <p:nvPr/>
        </p:nvCxnSpPr>
        <p:spPr>
          <a:xfrm flipH="1">
            <a:off x="2211572" y="3891516"/>
            <a:ext cx="425302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853B074-0E9C-44EC-82C8-59DA1D29D627}"/>
              </a:ext>
            </a:extLst>
          </p:cNvPr>
          <p:cNvCxnSpPr>
            <a:cxnSpLocks/>
          </p:cNvCxnSpPr>
          <p:nvPr/>
        </p:nvCxnSpPr>
        <p:spPr>
          <a:xfrm flipV="1">
            <a:off x="2636874" y="3646967"/>
            <a:ext cx="0" cy="180754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AA9A6DC-5F83-48A0-A13B-452BE37E1024}"/>
              </a:ext>
            </a:extLst>
          </p:cNvPr>
          <p:cNvCxnSpPr>
            <a:cxnSpLocks/>
          </p:cNvCxnSpPr>
          <p:nvPr/>
        </p:nvCxnSpPr>
        <p:spPr>
          <a:xfrm flipH="1" flipV="1">
            <a:off x="2225748" y="3891516"/>
            <a:ext cx="411126" cy="66985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2FB9CC3-3FD9-47A4-853A-A0A1ECE85A00}"/>
              </a:ext>
            </a:extLst>
          </p:cNvPr>
          <p:cNvCxnSpPr>
            <a:cxnSpLocks/>
          </p:cNvCxnSpPr>
          <p:nvPr/>
        </p:nvCxnSpPr>
        <p:spPr>
          <a:xfrm flipV="1">
            <a:off x="2636874" y="4561367"/>
            <a:ext cx="7088" cy="228599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335A6EA-AACE-48E5-8812-C07617BC4BDA}"/>
              </a:ext>
            </a:extLst>
          </p:cNvPr>
          <p:cNvCxnSpPr>
            <a:cxnSpLocks/>
          </p:cNvCxnSpPr>
          <p:nvPr/>
        </p:nvCxnSpPr>
        <p:spPr>
          <a:xfrm flipH="1">
            <a:off x="1743740" y="4789966"/>
            <a:ext cx="893134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C205B77-321A-491B-AB9A-20E55CCE235D}"/>
              </a:ext>
            </a:extLst>
          </p:cNvPr>
          <p:cNvCxnSpPr>
            <a:cxnSpLocks/>
          </p:cNvCxnSpPr>
          <p:nvPr/>
        </p:nvCxnSpPr>
        <p:spPr>
          <a:xfrm flipV="1">
            <a:off x="1747284" y="4539214"/>
            <a:ext cx="0" cy="25075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AA68F24-8CCD-4DA6-B3FF-2F1625F91B3B}"/>
              </a:ext>
            </a:extLst>
          </p:cNvPr>
          <p:cNvCxnSpPr>
            <a:cxnSpLocks/>
          </p:cNvCxnSpPr>
          <p:nvPr/>
        </p:nvCxnSpPr>
        <p:spPr>
          <a:xfrm flipH="1">
            <a:off x="1754372" y="4561366"/>
            <a:ext cx="435935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2114B94-A8FB-4A3E-B5CD-90092E82A3A2}"/>
              </a:ext>
            </a:extLst>
          </p:cNvPr>
          <p:cNvCxnSpPr>
            <a:cxnSpLocks/>
          </p:cNvCxnSpPr>
          <p:nvPr/>
        </p:nvCxnSpPr>
        <p:spPr>
          <a:xfrm flipH="1" flipV="1">
            <a:off x="1743740" y="3875568"/>
            <a:ext cx="446567" cy="685797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38DD9528-CBCF-4C76-9156-0D2BE575C0CF}"/>
              </a:ext>
            </a:extLst>
          </p:cNvPr>
          <p:cNvCxnSpPr>
            <a:cxnSpLocks/>
          </p:cNvCxnSpPr>
          <p:nvPr/>
        </p:nvCxnSpPr>
        <p:spPr>
          <a:xfrm flipV="1">
            <a:off x="1747285" y="3659371"/>
            <a:ext cx="0" cy="216197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7CAC599-B5EE-43A5-B5A3-F216F974A6EF}"/>
              </a:ext>
            </a:extLst>
          </p:cNvPr>
          <p:cNvCxnSpPr>
            <a:cxnSpLocks/>
          </p:cNvCxnSpPr>
          <p:nvPr/>
        </p:nvCxnSpPr>
        <p:spPr>
          <a:xfrm flipH="1" flipV="1">
            <a:off x="3721395" y="3211033"/>
            <a:ext cx="191386" cy="217967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EADF5273-FC5A-44AC-9C5F-162AA9944FCB}"/>
              </a:ext>
            </a:extLst>
          </p:cNvPr>
          <p:cNvCxnSpPr>
            <a:cxnSpLocks/>
          </p:cNvCxnSpPr>
          <p:nvPr/>
        </p:nvCxnSpPr>
        <p:spPr>
          <a:xfrm flipV="1">
            <a:off x="3721395" y="2748518"/>
            <a:ext cx="404038" cy="462515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C8A1534F-23E2-407B-8536-6C7503E795A7}"/>
              </a:ext>
            </a:extLst>
          </p:cNvPr>
          <p:cNvCxnSpPr>
            <a:cxnSpLocks/>
          </p:cNvCxnSpPr>
          <p:nvPr/>
        </p:nvCxnSpPr>
        <p:spPr>
          <a:xfrm flipV="1">
            <a:off x="4125433" y="2769785"/>
            <a:ext cx="499730" cy="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5EC5A4CD-0F5F-406C-A75B-2A6C289885ED}"/>
              </a:ext>
            </a:extLst>
          </p:cNvPr>
          <p:cNvCxnSpPr>
            <a:cxnSpLocks/>
          </p:cNvCxnSpPr>
          <p:nvPr/>
        </p:nvCxnSpPr>
        <p:spPr>
          <a:xfrm flipH="1" flipV="1">
            <a:off x="4618075" y="2759150"/>
            <a:ext cx="666306" cy="66985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CE2F189B-C7F0-4C25-988A-683C6770624D}"/>
              </a:ext>
            </a:extLst>
          </p:cNvPr>
          <p:cNvCxnSpPr>
            <a:cxnSpLocks/>
          </p:cNvCxnSpPr>
          <p:nvPr/>
        </p:nvCxnSpPr>
        <p:spPr>
          <a:xfrm flipV="1">
            <a:off x="5036673" y="3429000"/>
            <a:ext cx="219740" cy="23037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715712DD-A319-4898-A56B-3DA1C2A1B1D7}"/>
              </a:ext>
            </a:extLst>
          </p:cNvPr>
          <p:cNvCxnSpPr>
            <a:cxnSpLocks/>
          </p:cNvCxnSpPr>
          <p:nvPr/>
        </p:nvCxnSpPr>
        <p:spPr>
          <a:xfrm flipH="1" flipV="1">
            <a:off x="4384159" y="2979775"/>
            <a:ext cx="680675" cy="68225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523686FD-58AF-4170-805E-F0162C6232BC}"/>
              </a:ext>
            </a:extLst>
          </p:cNvPr>
          <p:cNvCxnSpPr>
            <a:cxnSpLocks/>
          </p:cNvCxnSpPr>
          <p:nvPr/>
        </p:nvCxnSpPr>
        <p:spPr>
          <a:xfrm flipV="1">
            <a:off x="3934047" y="2993068"/>
            <a:ext cx="441251" cy="43593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A4C48D57-3C9A-4CCB-8BE6-B664D7A5A9BB}"/>
              </a:ext>
            </a:extLst>
          </p:cNvPr>
          <p:cNvCxnSpPr>
            <a:cxnSpLocks/>
          </p:cNvCxnSpPr>
          <p:nvPr/>
        </p:nvCxnSpPr>
        <p:spPr>
          <a:xfrm flipV="1">
            <a:off x="6410042" y="2993069"/>
            <a:ext cx="1282996" cy="1355647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1786F217-9AA4-4B17-A058-268CEA716295}"/>
              </a:ext>
            </a:extLst>
          </p:cNvPr>
          <p:cNvCxnSpPr>
            <a:cxnSpLocks/>
          </p:cNvCxnSpPr>
          <p:nvPr/>
        </p:nvCxnSpPr>
        <p:spPr>
          <a:xfrm>
            <a:off x="6410042" y="4348716"/>
            <a:ext cx="2010944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E4DF10E3-135C-40AF-9D1C-139780FA806C}"/>
              </a:ext>
            </a:extLst>
          </p:cNvPr>
          <p:cNvCxnSpPr>
            <a:cxnSpLocks/>
          </p:cNvCxnSpPr>
          <p:nvPr/>
        </p:nvCxnSpPr>
        <p:spPr>
          <a:xfrm flipH="1" flipV="1">
            <a:off x="7678862" y="3045573"/>
            <a:ext cx="742124" cy="130314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06642D92-69B9-4561-A262-DD03C2E08C74}"/>
              </a:ext>
            </a:extLst>
          </p:cNvPr>
          <p:cNvCxnSpPr>
            <a:cxnSpLocks/>
          </p:cNvCxnSpPr>
          <p:nvPr/>
        </p:nvCxnSpPr>
        <p:spPr>
          <a:xfrm>
            <a:off x="10626235" y="2993068"/>
            <a:ext cx="0" cy="43593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0C4A7B03-01F2-4216-9581-B7C0602DA948}"/>
              </a:ext>
            </a:extLst>
          </p:cNvPr>
          <p:cNvCxnSpPr>
            <a:cxnSpLocks/>
          </p:cNvCxnSpPr>
          <p:nvPr/>
        </p:nvCxnSpPr>
        <p:spPr>
          <a:xfrm>
            <a:off x="9548037" y="3406023"/>
            <a:ext cx="1078198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2237F463-9F5E-4C08-9D89-55F815FBC9AB}"/>
              </a:ext>
            </a:extLst>
          </p:cNvPr>
          <p:cNvCxnSpPr>
            <a:cxnSpLocks/>
          </p:cNvCxnSpPr>
          <p:nvPr/>
        </p:nvCxnSpPr>
        <p:spPr>
          <a:xfrm flipV="1">
            <a:off x="9555126" y="2993068"/>
            <a:ext cx="0" cy="43593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C3432F0-7797-4025-8105-C61AD226CEE0}"/>
              </a:ext>
            </a:extLst>
          </p:cNvPr>
          <p:cNvCxnSpPr>
            <a:cxnSpLocks/>
          </p:cNvCxnSpPr>
          <p:nvPr/>
        </p:nvCxnSpPr>
        <p:spPr>
          <a:xfrm>
            <a:off x="9548037" y="2993068"/>
            <a:ext cx="208021" cy="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26A700D4-1B84-4B0A-90C9-0F8D6F743278}"/>
              </a:ext>
            </a:extLst>
          </p:cNvPr>
          <p:cNvCxnSpPr>
            <a:cxnSpLocks/>
          </p:cNvCxnSpPr>
          <p:nvPr/>
        </p:nvCxnSpPr>
        <p:spPr>
          <a:xfrm flipV="1">
            <a:off x="10418213" y="2993067"/>
            <a:ext cx="208022" cy="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D5E5D8AE-EED7-4D45-87B1-D99775208086}"/>
              </a:ext>
            </a:extLst>
          </p:cNvPr>
          <p:cNvCxnSpPr>
            <a:cxnSpLocks/>
          </p:cNvCxnSpPr>
          <p:nvPr/>
        </p:nvCxnSpPr>
        <p:spPr>
          <a:xfrm flipV="1">
            <a:off x="9548036" y="2993068"/>
            <a:ext cx="208022" cy="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E70C26C4-69FD-4310-9445-CE9C5740A4E7}"/>
              </a:ext>
            </a:extLst>
          </p:cNvPr>
          <p:cNvCxnSpPr>
            <a:cxnSpLocks/>
          </p:cNvCxnSpPr>
          <p:nvPr/>
        </p:nvCxnSpPr>
        <p:spPr>
          <a:xfrm flipV="1">
            <a:off x="9763149" y="2993067"/>
            <a:ext cx="0" cy="217966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702604C6-9CEA-4C57-8E3E-81E0D3F424AB}"/>
              </a:ext>
            </a:extLst>
          </p:cNvPr>
          <p:cNvCxnSpPr>
            <a:cxnSpLocks/>
          </p:cNvCxnSpPr>
          <p:nvPr/>
        </p:nvCxnSpPr>
        <p:spPr>
          <a:xfrm flipV="1">
            <a:off x="10418213" y="2993067"/>
            <a:ext cx="0" cy="217966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54D5F2CA-9F62-4187-B1BC-14F7E6D19DE0}"/>
              </a:ext>
            </a:extLst>
          </p:cNvPr>
          <p:cNvCxnSpPr>
            <a:cxnSpLocks/>
          </p:cNvCxnSpPr>
          <p:nvPr/>
        </p:nvCxnSpPr>
        <p:spPr>
          <a:xfrm>
            <a:off x="9740745" y="3211033"/>
            <a:ext cx="677468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8473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54E91B-F69D-49E8-B5AB-2441891F0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78" y="865009"/>
            <a:ext cx="11888388" cy="434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854664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9A15E1E-C668-4C27-8860-A29305410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17" y="818629"/>
            <a:ext cx="11551655" cy="412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79001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8F9B14-A0EF-43A4-9A32-BFD96032E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14" y="681521"/>
            <a:ext cx="11748886" cy="421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3491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2B8512-AB16-4EAD-B974-FBF3EEE78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32" y="909967"/>
            <a:ext cx="11697299" cy="48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29852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4D0535D-2115-43E3-B832-4AC4C73B3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536" y="0"/>
            <a:ext cx="10272927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B82C16-50F6-4826-956D-97670B6362D2}"/>
              </a:ext>
            </a:extLst>
          </p:cNvPr>
          <p:cNvSpPr txBox="1"/>
          <p:nvPr/>
        </p:nvSpPr>
        <p:spPr>
          <a:xfrm>
            <a:off x="1809690" y="330707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654CA7B-8BEB-4256-A854-7F27D2206245}"/>
              </a:ext>
            </a:extLst>
          </p:cNvPr>
          <p:cNvCxnSpPr>
            <a:cxnSpLocks/>
          </p:cNvCxnSpPr>
          <p:nvPr/>
        </p:nvCxnSpPr>
        <p:spPr>
          <a:xfrm>
            <a:off x="2803358" y="1335505"/>
            <a:ext cx="0" cy="166035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5AF97F4C-EBA5-4F03-BE92-5F1C9AD42947}"/>
              </a:ext>
            </a:extLst>
          </p:cNvPr>
          <p:cNvSpPr txBox="1"/>
          <p:nvPr/>
        </p:nvSpPr>
        <p:spPr>
          <a:xfrm>
            <a:off x="5090300" y="3307071"/>
            <a:ext cx="37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4271489-6C3D-481B-B740-A75CDE08B888}"/>
              </a:ext>
            </a:extLst>
          </p:cNvPr>
          <p:cNvCxnSpPr>
            <a:cxnSpLocks/>
          </p:cNvCxnSpPr>
          <p:nvPr/>
        </p:nvCxnSpPr>
        <p:spPr>
          <a:xfrm>
            <a:off x="6095999" y="1335505"/>
            <a:ext cx="0" cy="166035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9ECB280-D445-4731-B831-EBD8B55F7B66}"/>
              </a:ext>
            </a:extLst>
          </p:cNvPr>
          <p:cNvCxnSpPr>
            <a:cxnSpLocks/>
          </p:cNvCxnSpPr>
          <p:nvPr/>
        </p:nvCxnSpPr>
        <p:spPr>
          <a:xfrm flipH="1">
            <a:off x="5090300" y="1672389"/>
            <a:ext cx="2260995" cy="1323474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23A7EAC-53B0-4358-BC2D-9A747909D86D}"/>
              </a:ext>
            </a:extLst>
          </p:cNvPr>
          <p:cNvCxnSpPr>
            <a:cxnSpLocks/>
          </p:cNvCxnSpPr>
          <p:nvPr/>
        </p:nvCxnSpPr>
        <p:spPr>
          <a:xfrm flipH="1" flipV="1">
            <a:off x="5276409" y="1876926"/>
            <a:ext cx="1963786" cy="1238445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00A34A7-03C9-44A5-88CC-ADB953A67AED}"/>
              </a:ext>
            </a:extLst>
          </p:cNvPr>
          <p:cNvSpPr txBox="1"/>
          <p:nvPr/>
        </p:nvSpPr>
        <p:spPr>
          <a:xfrm>
            <a:off x="8370910" y="3307071"/>
            <a:ext cx="37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FC3CEE7-F313-4D6C-9B62-AD1D807F0AE2}"/>
              </a:ext>
            </a:extLst>
          </p:cNvPr>
          <p:cNvCxnSpPr>
            <a:cxnSpLocks/>
          </p:cNvCxnSpPr>
          <p:nvPr/>
        </p:nvCxnSpPr>
        <p:spPr>
          <a:xfrm flipH="1">
            <a:off x="8006165" y="2201779"/>
            <a:ext cx="2870382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79B61C7C-E20E-435D-BD54-83C74EE196BD}"/>
              </a:ext>
            </a:extLst>
          </p:cNvPr>
          <p:cNvCxnSpPr>
            <a:cxnSpLocks/>
          </p:cNvCxnSpPr>
          <p:nvPr/>
        </p:nvCxnSpPr>
        <p:spPr>
          <a:xfrm flipV="1">
            <a:off x="9381196" y="1209174"/>
            <a:ext cx="0" cy="198521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F6A23DB1-567F-4350-9AE4-BFFB009ADFBA}"/>
              </a:ext>
            </a:extLst>
          </p:cNvPr>
          <p:cNvSpPr txBox="1"/>
          <p:nvPr/>
        </p:nvSpPr>
        <p:spPr>
          <a:xfrm>
            <a:off x="1764130" y="6190639"/>
            <a:ext cx="37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932FC46-958E-43C7-8AD3-0EC666D961A0}"/>
              </a:ext>
            </a:extLst>
          </p:cNvPr>
          <p:cNvCxnSpPr>
            <a:cxnSpLocks/>
          </p:cNvCxnSpPr>
          <p:nvPr/>
        </p:nvCxnSpPr>
        <p:spPr>
          <a:xfrm flipH="1">
            <a:off x="1824290" y="5037222"/>
            <a:ext cx="1977691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FD795136-244A-48D6-8324-6D44100E14A9}"/>
              </a:ext>
            </a:extLst>
          </p:cNvPr>
          <p:cNvCxnSpPr>
            <a:cxnSpLocks/>
          </p:cNvCxnSpPr>
          <p:nvPr/>
        </p:nvCxnSpPr>
        <p:spPr>
          <a:xfrm flipV="1">
            <a:off x="2803358" y="4044617"/>
            <a:ext cx="0" cy="198521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03053A2F-EDEF-414B-81EC-32EB481B8813}"/>
              </a:ext>
            </a:extLst>
          </p:cNvPr>
          <p:cNvSpPr txBox="1"/>
          <p:nvPr/>
        </p:nvSpPr>
        <p:spPr>
          <a:xfrm>
            <a:off x="5090300" y="6192997"/>
            <a:ext cx="37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8AEE2591-94C9-4270-82F5-A72EBBC1DE32}"/>
              </a:ext>
            </a:extLst>
          </p:cNvPr>
          <p:cNvCxnSpPr>
            <a:cxnSpLocks/>
          </p:cNvCxnSpPr>
          <p:nvPr/>
        </p:nvCxnSpPr>
        <p:spPr>
          <a:xfrm flipH="1">
            <a:off x="5112921" y="5037222"/>
            <a:ext cx="1977691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3BA2A302-085B-4B5C-AC0E-EAD482099961}"/>
              </a:ext>
            </a:extLst>
          </p:cNvPr>
          <p:cNvCxnSpPr>
            <a:cxnSpLocks/>
          </p:cNvCxnSpPr>
          <p:nvPr/>
        </p:nvCxnSpPr>
        <p:spPr>
          <a:xfrm flipV="1">
            <a:off x="6132095" y="4128072"/>
            <a:ext cx="0" cy="198521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8DC6F51A-3034-4802-AE6A-A376CEB8AC01}"/>
              </a:ext>
            </a:extLst>
          </p:cNvPr>
          <p:cNvCxnSpPr>
            <a:cxnSpLocks/>
          </p:cNvCxnSpPr>
          <p:nvPr/>
        </p:nvCxnSpPr>
        <p:spPr>
          <a:xfrm flipH="1">
            <a:off x="5276409" y="4079944"/>
            <a:ext cx="1814203" cy="1909715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60C21EFD-928E-4050-B5CC-2E6866BBA448}"/>
              </a:ext>
            </a:extLst>
          </p:cNvPr>
          <p:cNvCxnSpPr>
            <a:cxnSpLocks/>
          </p:cNvCxnSpPr>
          <p:nvPr/>
        </p:nvCxnSpPr>
        <p:spPr>
          <a:xfrm>
            <a:off x="5317236" y="4228652"/>
            <a:ext cx="1588890" cy="172153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0B32A4F8-5CE6-4BDC-B741-7A9F6F67E906}"/>
              </a:ext>
            </a:extLst>
          </p:cNvPr>
          <p:cNvSpPr txBox="1"/>
          <p:nvPr/>
        </p:nvSpPr>
        <p:spPr>
          <a:xfrm>
            <a:off x="9862643" y="5733695"/>
            <a:ext cx="1814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infinité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4FD0BC6-F4CC-49F9-ADC8-54C62E264882}"/>
              </a:ext>
            </a:extLst>
          </p:cNvPr>
          <p:cNvSpPr txBox="1"/>
          <p:nvPr/>
        </p:nvSpPr>
        <p:spPr>
          <a:xfrm>
            <a:off x="8370910" y="6230065"/>
            <a:ext cx="1814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d'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B29957CC-7351-4026-B900-BB5795361D25}"/>
              </a:ext>
            </a:extLst>
          </p:cNvPr>
          <p:cNvCxnSpPr>
            <a:cxnSpLocks/>
          </p:cNvCxnSpPr>
          <p:nvPr/>
        </p:nvCxnSpPr>
        <p:spPr>
          <a:xfrm flipH="1">
            <a:off x="8370910" y="5034801"/>
            <a:ext cx="2096564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C55F9F99-81CF-4B7C-9F26-94873270BDF3}"/>
              </a:ext>
            </a:extLst>
          </p:cNvPr>
          <p:cNvCxnSpPr>
            <a:cxnSpLocks/>
          </p:cNvCxnSpPr>
          <p:nvPr/>
        </p:nvCxnSpPr>
        <p:spPr>
          <a:xfrm flipH="1" flipV="1">
            <a:off x="8557019" y="4470915"/>
            <a:ext cx="1724346" cy="112777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FDF49E7B-7850-4464-A3AF-92CA35ECDC3A}"/>
              </a:ext>
            </a:extLst>
          </p:cNvPr>
          <p:cNvCxnSpPr>
            <a:cxnSpLocks/>
          </p:cNvCxnSpPr>
          <p:nvPr/>
        </p:nvCxnSpPr>
        <p:spPr>
          <a:xfrm flipV="1">
            <a:off x="9415182" y="4210316"/>
            <a:ext cx="0" cy="175820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99CE7188-EEDD-4C16-8D43-56F11B13AC68}"/>
              </a:ext>
            </a:extLst>
          </p:cNvPr>
          <p:cNvCxnSpPr>
            <a:cxnSpLocks/>
          </p:cNvCxnSpPr>
          <p:nvPr/>
        </p:nvCxnSpPr>
        <p:spPr>
          <a:xfrm flipH="1">
            <a:off x="8609655" y="4605470"/>
            <a:ext cx="1758055" cy="84380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42DB7709-B0F0-4A12-A278-2F836CA54826}"/>
              </a:ext>
            </a:extLst>
          </p:cNvPr>
          <p:cNvCxnSpPr>
            <a:cxnSpLocks/>
          </p:cNvCxnSpPr>
          <p:nvPr/>
        </p:nvCxnSpPr>
        <p:spPr>
          <a:xfrm flipH="1">
            <a:off x="8810063" y="4480322"/>
            <a:ext cx="1210237" cy="1142584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6146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21" grpId="0"/>
      <p:bldP spid="29" grpId="0"/>
      <p:bldP spid="36" grpId="0"/>
      <p:bldP spid="52" grpId="0"/>
      <p:bldP spid="5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11</Words>
  <Application>Microsoft Office PowerPoint</Application>
  <PresentationFormat>Grand écran</PresentationFormat>
  <Paragraphs>10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34</cp:revision>
  <dcterms:created xsi:type="dcterms:W3CDTF">2016-02-26T18:46:23Z</dcterms:created>
  <dcterms:modified xsi:type="dcterms:W3CDTF">2020-06-03T07:25:37Z</dcterms:modified>
</cp:coreProperties>
</file>