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7" r:id="rId5"/>
    <p:sldId id="260" r:id="rId6"/>
    <p:sldId id="261" r:id="rId7"/>
    <p:sldId id="262" r:id="rId8"/>
    <p:sldId id="268" r:id="rId9"/>
    <p:sldId id="263" r:id="rId10"/>
    <p:sldId id="269" r:id="rId11"/>
    <p:sldId id="271" r:id="rId12"/>
    <p:sldId id="265" r:id="rId13"/>
    <p:sldId id="266" r:id="rId14"/>
    <p:sldId id="264" r:id="rId15"/>
    <p:sldId id="272" r:id="rId16"/>
    <p:sldId id="270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31" autoAdjust="0"/>
    <p:restoredTop sz="94660"/>
  </p:normalViewPr>
  <p:slideViewPr>
    <p:cSldViewPr snapToGrid="0">
      <p:cViewPr varScale="1">
        <p:scale>
          <a:sx n="96" d="100"/>
          <a:sy n="96" d="100"/>
        </p:scale>
        <p:origin x="7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7553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0051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244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912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26417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4654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2759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3826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2608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57814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6102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95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F63E902-92CA-D0AE-D2CB-E7FB2374E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565"/>
            <a:ext cx="12192000" cy="657287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AFD5E7F-B60E-4515-B683-920BE23BC734}"/>
              </a:ext>
            </a:extLst>
          </p:cNvPr>
          <p:cNvSpPr txBox="1"/>
          <p:nvPr/>
        </p:nvSpPr>
        <p:spPr>
          <a:xfrm>
            <a:off x="5393576" y="4539535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perd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68ADE4F-91A9-4363-BC2D-9592CA0BF7EC}"/>
              </a:ext>
            </a:extLst>
          </p:cNvPr>
          <p:cNvSpPr txBox="1"/>
          <p:nvPr/>
        </p:nvSpPr>
        <p:spPr>
          <a:xfrm>
            <a:off x="7172757" y="4570312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( - 7 )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4F2CEDF-68FA-4FC9-BC56-7DDCCDF60839}"/>
              </a:ext>
            </a:extLst>
          </p:cNvPr>
          <p:cNvSpPr txBox="1"/>
          <p:nvPr/>
        </p:nvSpPr>
        <p:spPr>
          <a:xfrm>
            <a:off x="8430943" y="4562207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( - 6 )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CBF56DD-D393-4943-B7A3-2170E54A666C}"/>
              </a:ext>
            </a:extLst>
          </p:cNvPr>
          <p:cNvSpPr txBox="1"/>
          <p:nvPr/>
        </p:nvSpPr>
        <p:spPr>
          <a:xfrm>
            <a:off x="10265972" y="4562207"/>
            <a:ext cx="877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- 13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12EEC99-EC25-44ED-AB3E-FB3BCCD55E69}"/>
              </a:ext>
            </a:extLst>
          </p:cNvPr>
          <p:cNvSpPr txBox="1"/>
          <p:nvPr/>
        </p:nvSpPr>
        <p:spPr>
          <a:xfrm>
            <a:off x="5310219" y="5031977"/>
            <a:ext cx="101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gagne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F2A8D89-70DF-4681-A89E-7063F97380C0}"/>
              </a:ext>
            </a:extLst>
          </p:cNvPr>
          <p:cNvSpPr txBox="1"/>
          <p:nvPr/>
        </p:nvSpPr>
        <p:spPr>
          <a:xfrm>
            <a:off x="7094209" y="5062755"/>
            <a:ext cx="1176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( + 10 )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681E1A7-D147-451D-90D0-8AEAAB466B82}"/>
              </a:ext>
            </a:extLst>
          </p:cNvPr>
          <p:cNvSpPr txBox="1"/>
          <p:nvPr/>
        </p:nvSpPr>
        <p:spPr>
          <a:xfrm>
            <a:off x="8430942" y="5070590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( - 4 )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5E311E1-44A3-4DFA-9367-8466DC23E346}"/>
              </a:ext>
            </a:extLst>
          </p:cNvPr>
          <p:cNvSpPr txBox="1"/>
          <p:nvPr/>
        </p:nvSpPr>
        <p:spPr>
          <a:xfrm>
            <a:off x="10169003" y="5089892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+ 6 ou 6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7A2D869-D565-450A-855A-6B6B212E87D4}"/>
              </a:ext>
            </a:extLst>
          </p:cNvPr>
          <p:cNvSpPr txBox="1"/>
          <p:nvPr/>
        </p:nvSpPr>
        <p:spPr>
          <a:xfrm>
            <a:off x="5393574" y="5525834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perd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AFFC481-F54D-4A8E-8FC5-87900AED6A03}"/>
              </a:ext>
            </a:extLst>
          </p:cNvPr>
          <p:cNvSpPr txBox="1"/>
          <p:nvPr/>
        </p:nvSpPr>
        <p:spPr>
          <a:xfrm>
            <a:off x="7142394" y="5587389"/>
            <a:ext cx="1176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( - 15 )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C2FA5B8-594E-45ED-B7FD-67A9A8002F47}"/>
              </a:ext>
            </a:extLst>
          </p:cNvPr>
          <p:cNvSpPr txBox="1"/>
          <p:nvPr/>
        </p:nvSpPr>
        <p:spPr>
          <a:xfrm>
            <a:off x="8430942" y="5595932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( + 9 )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3E74F06-9287-4941-88FC-E00C9B3EA32F}"/>
              </a:ext>
            </a:extLst>
          </p:cNvPr>
          <p:cNvSpPr txBox="1"/>
          <p:nvPr/>
        </p:nvSpPr>
        <p:spPr>
          <a:xfrm>
            <a:off x="10265972" y="5587389"/>
            <a:ext cx="720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- 6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0D054F0-49E0-45C0-B832-703CE0DFA0A7}"/>
              </a:ext>
            </a:extLst>
          </p:cNvPr>
          <p:cNvSpPr txBox="1"/>
          <p:nvPr/>
        </p:nvSpPr>
        <p:spPr>
          <a:xfrm>
            <a:off x="5163202" y="6025855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neutre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3D807A8-9852-47C4-9CCD-2CCBFA980D9D}"/>
              </a:ext>
            </a:extLst>
          </p:cNvPr>
          <p:cNvSpPr txBox="1"/>
          <p:nvPr/>
        </p:nvSpPr>
        <p:spPr>
          <a:xfrm>
            <a:off x="7187435" y="6087410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( + 4 )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06E5BBD-C8A3-46F9-AE93-A23404A94905}"/>
              </a:ext>
            </a:extLst>
          </p:cNvPr>
          <p:cNvSpPr txBox="1"/>
          <p:nvPr/>
        </p:nvSpPr>
        <p:spPr>
          <a:xfrm>
            <a:off x="8430942" y="6083630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( - 4 )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23DC953-9437-4248-8A0A-6E8D2317E4F1}"/>
              </a:ext>
            </a:extLst>
          </p:cNvPr>
          <p:cNvSpPr txBox="1"/>
          <p:nvPr/>
        </p:nvSpPr>
        <p:spPr>
          <a:xfrm>
            <a:off x="10518444" y="607354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665207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40373573-2EE7-4940-ACD4-DD5BF90EA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70" y="85064"/>
            <a:ext cx="11849460" cy="597571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C9C874-B0EE-475F-A7D4-923A226A5879}"/>
              </a:ext>
            </a:extLst>
          </p:cNvPr>
          <p:cNvSpPr txBox="1"/>
          <p:nvPr/>
        </p:nvSpPr>
        <p:spPr>
          <a:xfrm>
            <a:off x="3451050" y="2678167"/>
            <a:ext cx="1843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+ 10 ou 10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D80866-387B-4AA7-B215-554203549814}"/>
              </a:ext>
            </a:extLst>
          </p:cNvPr>
          <p:cNvSpPr txBox="1"/>
          <p:nvPr/>
        </p:nvSpPr>
        <p:spPr>
          <a:xfrm>
            <a:off x="3656612" y="325650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8FE581-FFEA-48F3-A8A7-9A53B58FEF94}"/>
              </a:ext>
            </a:extLst>
          </p:cNvPr>
          <p:cNvSpPr txBox="1"/>
          <p:nvPr/>
        </p:nvSpPr>
        <p:spPr>
          <a:xfrm>
            <a:off x="2698356" y="3852437"/>
            <a:ext cx="18229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+ ( 9 + 7,5 )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14B1ACA-6EC4-4F86-B2AD-C5E5430121A4}"/>
              </a:ext>
            </a:extLst>
          </p:cNvPr>
          <p:cNvSpPr txBox="1"/>
          <p:nvPr/>
        </p:nvSpPr>
        <p:spPr>
          <a:xfrm>
            <a:off x="4572140" y="3831328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16,5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559660-0789-4968-9974-428B212631A6}"/>
              </a:ext>
            </a:extLst>
          </p:cNvPr>
          <p:cNvSpPr txBox="1"/>
          <p:nvPr/>
        </p:nvSpPr>
        <p:spPr>
          <a:xfrm>
            <a:off x="2698356" y="4341661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- ( 6,1 + 4,8 )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010DD4-B792-42B0-B9C0-90D724822C70}"/>
              </a:ext>
            </a:extLst>
          </p:cNvPr>
          <p:cNvSpPr txBox="1"/>
          <p:nvPr/>
        </p:nvSpPr>
        <p:spPr>
          <a:xfrm>
            <a:off x="4760863" y="4292993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-10,9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37ED2C-17B3-4E61-98DE-43D994BDDC06}"/>
              </a:ext>
            </a:extLst>
          </p:cNvPr>
          <p:cNvSpPr txBox="1"/>
          <p:nvPr/>
        </p:nvSpPr>
        <p:spPr>
          <a:xfrm>
            <a:off x="9493644" y="354195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94C7750-1D3C-4A5F-844E-9EE8663CC11F}"/>
              </a:ext>
            </a:extLst>
          </p:cNvPr>
          <p:cNvSpPr txBox="1"/>
          <p:nvPr/>
        </p:nvSpPr>
        <p:spPr>
          <a:xfrm>
            <a:off x="9627485" y="429299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FB178EB-A98A-47C9-BCD1-E23F53DA2E81}"/>
              </a:ext>
            </a:extLst>
          </p:cNvPr>
          <p:cNvSpPr txBox="1"/>
          <p:nvPr/>
        </p:nvSpPr>
        <p:spPr>
          <a:xfrm>
            <a:off x="8442867" y="4913982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Comic Sans MS" panose="030F0702030302020204" pitchFamily="66" charset="0"/>
              </a:rPr>
              <a:t>-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( 12 – 4 )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689E105-1607-479D-8203-093FE81422BA}"/>
              </a:ext>
            </a:extLst>
          </p:cNvPr>
          <p:cNvSpPr txBox="1"/>
          <p:nvPr/>
        </p:nvSpPr>
        <p:spPr>
          <a:xfrm>
            <a:off x="10432854" y="486272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C81E901-FFE6-4895-845B-D9F67EA7D44E}"/>
              </a:ext>
            </a:extLst>
          </p:cNvPr>
          <p:cNvSpPr txBox="1"/>
          <p:nvPr/>
        </p:nvSpPr>
        <p:spPr>
          <a:xfrm>
            <a:off x="8779998" y="5402209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+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( 15,4 – 8,2 )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E9C762F-3B54-4C72-93F7-303F85D63DF0}"/>
              </a:ext>
            </a:extLst>
          </p:cNvPr>
          <p:cNvSpPr txBox="1"/>
          <p:nvPr/>
        </p:nvSpPr>
        <p:spPr>
          <a:xfrm>
            <a:off x="10925527" y="532438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7,2</a:t>
            </a:r>
          </a:p>
        </p:txBody>
      </p:sp>
    </p:spTree>
    <p:extLst>
      <p:ext uri="{BB962C8B-B14F-4D97-AF65-F5344CB8AC3E}">
        <p14:creationId xmlns:p14="http://schemas.microsoft.com/office/powerpoint/2010/main" val="25534825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3" grpId="0"/>
      <p:bldP spid="15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AA5A5CE-C9FD-460B-9447-9AA16DAFA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57" y="1207808"/>
            <a:ext cx="11706447" cy="363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401218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DF113528-399C-CE44-409F-2E5C04D2B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6062"/>
            <a:ext cx="12192000" cy="396587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38CC802-1E15-6684-3D1F-D3C06A2D4AC0}"/>
              </a:ext>
            </a:extLst>
          </p:cNvPr>
          <p:cNvSpPr txBox="1"/>
          <p:nvPr/>
        </p:nvSpPr>
        <p:spPr>
          <a:xfrm>
            <a:off x="2111898" y="203515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5198E0-0768-5F81-85B3-7D2F21E97B12}"/>
              </a:ext>
            </a:extLst>
          </p:cNvPr>
          <p:cNvSpPr txBox="1"/>
          <p:nvPr/>
        </p:nvSpPr>
        <p:spPr>
          <a:xfrm>
            <a:off x="7999273" y="2035158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25192A-C679-FD51-A2EE-543E301CDB56}"/>
              </a:ext>
            </a:extLst>
          </p:cNvPr>
          <p:cNvSpPr txBox="1"/>
          <p:nvPr/>
        </p:nvSpPr>
        <p:spPr>
          <a:xfrm>
            <a:off x="2173530" y="2587765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- 19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5FB30F-6793-A9E9-19A0-E1898CFBEAD3}"/>
              </a:ext>
            </a:extLst>
          </p:cNvPr>
          <p:cNvSpPr txBox="1"/>
          <p:nvPr/>
        </p:nvSpPr>
        <p:spPr>
          <a:xfrm>
            <a:off x="8319361" y="25877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87681E2-6323-8A30-B828-590514D84FE5}"/>
              </a:ext>
            </a:extLst>
          </p:cNvPr>
          <p:cNvSpPr txBox="1"/>
          <p:nvPr/>
        </p:nvSpPr>
        <p:spPr>
          <a:xfrm>
            <a:off x="2494130" y="310487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14,6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A9CCDB7-6D6C-AC71-1D3C-DC3545B83F30}"/>
              </a:ext>
            </a:extLst>
          </p:cNvPr>
          <p:cNvSpPr txBox="1"/>
          <p:nvPr/>
        </p:nvSpPr>
        <p:spPr>
          <a:xfrm>
            <a:off x="8439457" y="3104878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- 21,1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6BE61FB-60B4-6A84-2116-8B9C24A4E8A9}"/>
              </a:ext>
            </a:extLst>
          </p:cNvPr>
          <p:cNvSpPr txBox="1"/>
          <p:nvPr/>
        </p:nvSpPr>
        <p:spPr>
          <a:xfrm>
            <a:off x="2093155" y="36385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C11FB80-3433-AAA7-6079-ADE7B1E17B49}"/>
              </a:ext>
            </a:extLst>
          </p:cNvPr>
          <p:cNvSpPr txBox="1"/>
          <p:nvPr/>
        </p:nvSpPr>
        <p:spPr>
          <a:xfrm>
            <a:off x="8038472" y="363857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811D5C-2D41-D8F3-F1CC-47C38A195785}"/>
              </a:ext>
            </a:extLst>
          </p:cNvPr>
          <p:cNvSpPr txBox="1"/>
          <p:nvPr/>
        </p:nvSpPr>
        <p:spPr>
          <a:xfrm>
            <a:off x="2173529" y="4206015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3356A21-DA32-0912-CE37-E35C659255F3}"/>
              </a:ext>
            </a:extLst>
          </p:cNvPr>
          <p:cNvSpPr txBox="1"/>
          <p:nvPr/>
        </p:nvSpPr>
        <p:spPr>
          <a:xfrm>
            <a:off x="8038472" y="420601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- 11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DFBD9A5-1B02-1328-B6E0-0E79F9F6D580}"/>
              </a:ext>
            </a:extLst>
          </p:cNvPr>
          <p:cNvSpPr txBox="1"/>
          <p:nvPr/>
        </p:nvSpPr>
        <p:spPr>
          <a:xfrm>
            <a:off x="2418395" y="4723129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- 0,9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B5E8FDF-093A-02B7-CA13-92A1A7C9EB10}"/>
              </a:ext>
            </a:extLst>
          </p:cNvPr>
          <p:cNvSpPr txBox="1"/>
          <p:nvPr/>
        </p:nvSpPr>
        <p:spPr>
          <a:xfrm>
            <a:off x="8580994" y="4708245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- 12,8</a:t>
            </a:r>
          </a:p>
        </p:txBody>
      </p:sp>
    </p:spTree>
    <p:extLst>
      <p:ext uri="{BB962C8B-B14F-4D97-AF65-F5344CB8AC3E}">
        <p14:creationId xmlns:p14="http://schemas.microsoft.com/office/powerpoint/2010/main" val="32424839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3" grpId="0"/>
      <p:bldP spid="14" grpId="0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55E84CC-E28F-4151-BF80-F2AD7B2E0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79" y="648330"/>
            <a:ext cx="11664820" cy="423201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CF39F61-9FC1-45D3-93FF-273D5F3D8F54}"/>
              </a:ext>
            </a:extLst>
          </p:cNvPr>
          <p:cNvSpPr txBox="1"/>
          <p:nvPr/>
        </p:nvSpPr>
        <p:spPr>
          <a:xfrm>
            <a:off x="4244706" y="3576184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(+4)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A2B4A28-3B68-437D-B178-19B1551B66DE}"/>
              </a:ext>
            </a:extLst>
          </p:cNvPr>
          <p:cNvSpPr txBox="1"/>
          <p:nvPr/>
        </p:nvSpPr>
        <p:spPr>
          <a:xfrm>
            <a:off x="8543804" y="3576184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(+4)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F7F0BC-4C9D-4F8E-9E8E-B386A21372C7}"/>
              </a:ext>
            </a:extLst>
          </p:cNvPr>
          <p:cNvSpPr txBox="1"/>
          <p:nvPr/>
        </p:nvSpPr>
        <p:spPr>
          <a:xfrm>
            <a:off x="4244705" y="4228263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(-6)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5C55F7-48D7-41A1-80A8-86BE87CEFCF0}"/>
              </a:ext>
            </a:extLst>
          </p:cNvPr>
          <p:cNvSpPr txBox="1"/>
          <p:nvPr/>
        </p:nvSpPr>
        <p:spPr>
          <a:xfrm>
            <a:off x="8246091" y="4228262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(-6)</a:t>
            </a:r>
          </a:p>
        </p:txBody>
      </p:sp>
    </p:spTree>
    <p:extLst>
      <p:ext uri="{BB962C8B-B14F-4D97-AF65-F5344CB8AC3E}">
        <p14:creationId xmlns:p14="http://schemas.microsoft.com/office/powerpoint/2010/main" val="8043780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5E7563D-F1C2-4E08-B710-22F815B00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346"/>
            <a:ext cx="12077170" cy="504299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F90DE13-5527-44E8-9D6B-83D626665D60}"/>
              </a:ext>
            </a:extLst>
          </p:cNvPr>
          <p:cNvSpPr txBox="1"/>
          <p:nvPr/>
        </p:nvSpPr>
        <p:spPr>
          <a:xfrm>
            <a:off x="5010249" y="90027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87E5636-8FE5-47E2-B1FA-C56D484A4396}"/>
              </a:ext>
            </a:extLst>
          </p:cNvPr>
          <p:cNvSpPr txBox="1"/>
          <p:nvPr/>
        </p:nvSpPr>
        <p:spPr>
          <a:xfrm>
            <a:off x="3121198" y="152142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86B61E-6449-415C-BFCC-33B64B288817}"/>
              </a:ext>
            </a:extLst>
          </p:cNvPr>
          <p:cNvSpPr txBox="1"/>
          <p:nvPr/>
        </p:nvSpPr>
        <p:spPr>
          <a:xfrm>
            <a:off x="8453229" y="2136000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8BB9E5-2A2B-4150-B72E-B2857C8E2A49}"/>
              </a:ext>
            </a:extLst>
          </p:cNvPr>
          <p:cNvSpPr txBox="1"/>
          <p:nvPr/>
        </p:nvSpPr>
        <p:spPr>
          <a:xfrm>
            <a:off x="8759999" y="330700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5A08A3D-1701-4322-8A0E-F483F108C804}"/>
              </a:ext>
            </a:extLst>
          </p:cNvPr>
          <p:cNvSpPr txBox="1"/>
          <p:nvPr/>
        </p:nvSpPr>
        <p:spPr>
          <a:xfrm>
            <a:off x="8666223" y="376867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CAF50BD-5175-452B-A887-2BC00D015681}"/>
              </a:ext>
            </a:extLst>
          </p:cNvPr>
          <p:cNvSpPr txBox="1"/>
          <p:nvPr/>
        </p:nvSpPr>
        <p:spPr>
          <a:xfrm>
            <a:off x="7298168" y="4230335"/>
            <a:ext cx="2768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+ 4,4 ) + ( + 5,6 )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1534FC-5645-4B45-8B40-26160B39EC41}"/>
              </a:ext>
            </a:extLst>
          </p:cNvPr>
          <p:cNvSpPr txBox="1"/>
          <p:nvPr/>
        </p:nvSpPr>
        <p:spPr>
          <a:xfrm>
            <a:off x="10305172" y="423033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8372BEB-9FD2-4028-859B-56251E307393}"/>
              </a:ext>
            </a:extLst>
          </p:cNvPr>
          <p:cNvSpPr txBox="1"/>
          <p:nvPr/>
        </p:nvSpPr>
        <p:spPr>
          <a:xfrm>
            <a:off x="7298168" y="4708842"/>
            <a:ext cx="2768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+ 3,7 ) + ( - 4,2 )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0908C64-FC86-4619-8766-72A0B5D7C0D3}"/>
              </a:ext>
            </a:extLst>
          </p:cNvPr>
          <p:cNvSpPr txBox="1"/>
          <p:nvPr/>
        </p:nvSpPr>
        <p:spPr>
          <a:xfrm>
            <a:off x="10144871" y="4708842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- 0,5</a:t>
            </a:r>
          </a:p>
        </p:txBody>
      </p:sp>
    </p:spTree>
    <p:extLst>
      <p:ext uri="{BB962C8B-B14F-4D97-AF65-F5344CB8AC3E}">
        <p14:creationId xmlns:p14="http://schemas.microsoft.com/office/powerpoint/2010/main" val="42044734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51DE211-D3E4-48BA-B657-8AF15E2F5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8566"/>
            <a:ext cx="11973528" cy="271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949133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2545889-6C07-17EC-38B3-43BC45F3D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9871"/>
            <a:ext cx="12192000" cy="28582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77EAD2-7019-AEBB-983B-7CC679500EB4}"/>
              </a:ext>
            </a:extLst>
          </p:cNvPr>
          <p:cNvSpPr txBox="1"/>
          <p:nvPr/>
        </p:nvSpPr>
        <p:spPr>
          <a:xfrm>
            <a:off x="2076387" y="259445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AA5EC5-6035-D1C6-242C-3B92F4F68DA4}"/>
              </a:ext>
            </a:extLst>
          </p:cNvPr>
          <p:cNvSpPr txBox="1"/>
          <p:nvPr/>
        </p:nvSpPr>
        <p:spPr>
          <a:xfrm>
            <a:off x="8015549" y="259445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9851CD-ECF8-1BA0-F4B0-2C74DB3B5D33}"/>
              </a:ext>
            </a:extLst>
          </p:cNvPr>
          <p:cNvSpPr txBox="1"/>
          <p:nvPr/>
        </p:nvSpPr>
        <p:spPr>
          <a:xfrm>
            <a:off x="2103021" y="315352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1279D3-E6AD-3E37-D780-5E4E84C7C0BB}"/>
              </a:ext>
            </a:extLst>
          </p:cNvPr>
          <p:cNvSpPr txBox="1"/>
          <p:nvPr/>
        </p:nvSpPr>
        <p:spPr>
          <a:xfrm>
            <a:off x="8015549" y="3153522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D2F4D8-3D9F-30F2-50B2-303D47FFEA91}"/>
              </a:ext>
            </a:extLst>
          </p:cNvPr>
          <p:cNvSpPr txBox="1"/>
          <p:nvPr/>
        </p:nvSpPr>
        <p:spPr>
          <a:xfrm>
            <a:off x="2329020" y="3657246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81FA30A-CBC5-7EC7-DCF6-A0355464B67D}"/>
              </a:ext>
            </a:extLst>
          </p:cNvPr>
          <p:cNvSpPr txBox="1"/>
          <p:nvPr/>
        </p:nvSpPr>
        <p:spPr>
          <a:xfrm>
            <a:off x="8516568" y="371259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9,9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CE3AEC5-30D9-972B-4089-54BD069E6A39}"/>
              </a:ext>
            </a:extLst>
          </p:cNvPr>
          <p:cNvSpPr txBox="1"/>
          <p:nvPr/>
        </p:nvSpPr>
        <p:spPr>
          <a:xfrm>
            <a:off x="2636205" y="419298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EE27C44-7EDD-4E2B-27A4-5E22FE518CD2}"/>
              </a:ext>
            </a:extLst>
          </p:cNvPr>
          <p:cNvSpPr txBox="1"/>
          <p:nvPr/>
        </p:nvSpPr>
        <p:spPr>
          <a:xfrm>
            <a:off x="8779028" y="4214333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- 3,4</a:t>
            </a:r>
          </a:p>
        </p:txBody>
      </p:sp>
    </p:spTree>
    <p:extLst>
      <p:ext uri="{BB962C8B-B14F-4D97-AF65-F5344CB8AC3E}">
        <p14:creationId xmlns:p14="http://schemas.microsoft.com/office/powerpoint/2010/main" val="26384203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6F460AA6-DD45-228E-CE1D-305F76F5E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507"/>
            <a:ext cx="12192000" cy="478301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A17BA24-1830-44FE-8DFC-3DB4B8E34249}"/>
              </a:ext>
            </a:extLst>
          </p:cNvPr>
          <p:cNvSpPr txBox="1"/>
          <p:nvPr/>
        </p:nvSpPr>
        <p:spPr>
          <a:xfrm>
            <a:off x="703971" y="1774213"/>
            <a:ext cx="1749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différence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A47E9F-BFC2-4578-B596-28A16BD30215}"/>
              </a:ext>
            </a:extLst>
          </p:cNvPr>
          <p:cNvSpPr txBox="1"/>
          <p:nvPr/>
        </p:nvSpPr>
        <p:spPr>
          <a:xfrm>
            <a:off x="5274409" y="1774213"/>
            <a:ext cx="118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grande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42073C-F240-4E47-BCF1-5ED907A4B723}"/>
              </a:ext>
            </a:extLst>
          </p:cNvPr>
          <p:cNvSpPr txBox="1"/>
          <p:nvPr/>
        </p:nvSpPr>
        <p:spPr>
          <a:xfrm>
            <a:off x="7810064" y="1774212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petite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6532014-E8B1-4B82-B821-A07A042E3D8D}"/>
              </a:ext>
            </a:extLst>
          </p:cNvPr>
          <p:cNvSpPr txBox="1"/>
          <p:nvPr/>
        </p:nvSpPr>
        <p:spPr>
          <a:xfrm>
            <a:off x="5528376" y="2426343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positif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781929-5A21-4BF0-B7F7-9ACA08166203}"/>
              </a:ext>
            </a:extLst>
          </p:cNvPr>
          <p:cNvSpPr txBox="1"/>
          <p:nvPr/>
        </p:nvSpPr>
        <p:spPr>
          <a:xfrm>
            <a:off x="5610337" y="481654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(+4)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81998A-CFBB-42A8-A55A-475E003D93B9}"/>
              </a:ext>
            </a:extLst>
          </p:cNvPr>
          <p:cNvSpPr txBox="1"/>
          <p:nvPr/>
        </p:nvSpPr>
        <p:spPr>
          <a:xfrm>
            <a:off x="6347029" y="482494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(-5)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86EF79-4906-406C-941B-4EDEBF175B10}"/>
              </a:ext>
            </a:extLst>
          </p:cNvPr>
          <p:cNvSpPr txBox="1"/>
          <p:nvPr/>
        </p:nvSpPr>
        <p:spPr>
          <a:xfrm>
            <a:off x="7307006" y="481654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0956019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80828C2-548D-CCE8-FD1B-5B58BE85A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1000"/>
            <a:ext cx="12192000" cy="3136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1C74577-C1B4-ECD2-3F5E-DAF8A22A55C9}"/>
              </a:ext>
            </a:extLst>
          </p:cNvPr>
          <p:cNvSpPr txBox="1"/>
          <p:nvPr/>
        </p:nvSpPr>
        <p:spPr>
          <a:xfrm>
            <a:off x="2804355" y="279865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73888E-2562-05B1-2062-2F69D020EFF0}"/>
              </a:ext>
            </a:extLst>
          </p:cNvPr>
          <p:cNvSpPr txBox="1"/>
          <p:nvPr/>
        </p:nvSpPr>
        <p:spPr>
          <a:xfrm>
            <a:off x="4794433" y="279865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8A9023-A6B3-4237-9E76-900E981A06C9}"/>
              </a:ext>
            </a:extLst>
          </p:cNvPr>
          <p:cNvSpPr txBox="1"/>
          <p:nvPr/>
        </p:nvSpPr>
        <p:spPr>
          <a:xfrm>
            <a:off x="1376240" y="3198167"/>
            <a:ext cx="3600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+ 12 ) – ( + 2 ) = 10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771404-DF75-704C-0ABF-115E76FFF15D}"/>
              </a:ext>
            </a:extLst>
          </p:cNvPr>
          <p:cNvSpPr txBox="1"/>
          <p:nvPr/>
        </p:nvSpPr>
        <p:spPr>
          <a:xfrm>
            <a:off x="7463473" y="2798658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C873C7-24C0-E878-5876-E14BB6D4D8B1}"/>
              </a:ext>
            </a:extLst>
          </p:cNvPr>
          <p:cNvSpPr txBox="1"/>
          <p:nvPr/>
        </p:nvSpPr>
        <p:spPr>
          <a:xfrm>
            <a:off x="9182493" y="2798658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BE3BA1B-B5AD-3669-39E0-3837D66D1422}"/>
              </a:ext>
            </a:extLst>
          </p:cNvPr>
          <p:cNvSpPr txBox="1"/>
          <p:nvPr/>
        </p:nvSpPr>
        <p:spPr>
          <a:xfrm>
            <a:off x="8129480" y="3198167"/>
            <a:ext cx="3600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- 26 ) – ( - 34 ) = 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8D079CC-3125-8FB5-EF87-B4EF546ABC24}"/>
              </a:ext>
            </a:extLst>
          </p:cNvPr>
          <p:cNvSpPr txBox="1"/>
          <p:nvPr/>
        </p:nvSpPr>
        <p:spPr>
          <a:xfrm>
            <a:off x="1611154" y="410125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-0,3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C65118-FBA6-547A-E779-F88B60EF3A31}"/>
              </a:ext>
            </a:extLst>
          </p:cNvPr>
          <p:cNvSpPr txBox="1"/>
          <p:nvPr/>
        </p:nvSpPr>
        <p:spPr>
          <a:xfrm>
            <a:off x="3176573" y="408887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C4A420-AD28-A13B-8BED-D691563FC4C7}"/>
              </a:ext>
            </a:extLst>
          </p:cNvPr>
          <p:cNvSpPr txBox="1"/>
          <p:nvPr/>
        </p:nvSpPr>
        <p:spPr>
          <a:xfrm>
            <a:off x="1288943" y="4479643"/>
            <a:ext cx="4187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+ 0,4 ) – ( - 0,3 ) = 0,7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EF93095-7C98-2AF6-3BC0-CC5357499F53}"/>
              </a:ext>
            </a:extLst>
          </p:cNvPr>
          <p:cNvSpPr txBox="1"/>
          <p:nvPr/>
        </p:nvSpPr>
        <p:spPr>
          <a:xfrm>
            <a:off x="6824905" y="4088878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-4 940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5399B50-38AB-3432-8CE9-7FB109D6B59F}"/>
              </a:ext>
            </a:extLst>
          </p:cNvPr>
          <p:cNvSpPr txBox="1"/>
          <p:nvPr/>
        </p:nvSpPr>
        <p:spPr>
          <a:xfrm>
            <a:off x="8968106" y="4075927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-4 850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2AEE9AB-E511-C206-0C14-DCD0B468BA0F}"/>
              </a:ext>
            </a:extLst>
          </p:cNvPr>
          <p:cNvSpPr txBox="1"/>
          <p:nvPr/>
        </p:nvSpPr>
        <p:spPr>
          <a:xfrm>
            <a:off x="8210793" y="4479642"/>
            <a:ext cx="3740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(-4850) – (-4940) = 90</a:t>
            </a:r>
          </a:p>
        </p:txBody>
      </p:sp>
    </p:spTree>
    <p:extLst>
      <p:ext uri="{BB962C8B-B14F-4D97-AF65-F5344CB8AC3E}">
        <p14:creationId xmlns:p14="http://schemas.microsoft.com/office/powerpoint/2010/main" val="32572801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FC8FE-ED2A-3532-5632-B5E0ED3013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E4C70F-3D18-69C3-DB22-BA0C28EE2A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3955A7-AE15-1792-9C73-25FDFFCA8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2142"/>
            <a:ext cx="12192000" cy="467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41185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AF9A672E-6155-BC6C-0AED-DDEAD6778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2747"/>
            <a:ext cx="12192000" cy="419250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9B681B-CB9F-4CA5-BCF5-A218F653D00B}"/>
              </a:ext>
            </a:extLst>
          </p:cNvPr>
          <p:cNvSpPr/>
          <p:nvPr/>
        </p:nvSpPr>
        <p:spPr>
          <a:xfrm>
            <a:off x="1766877" y="1508286"/>
            <a:ext cx="21868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+ 5 + + 9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E5AF05-4BD6-43CD-85D7-D1E52A974595}"/>
              </a:ext>
            </a:extLst>
          </p:cNvPr>
          <p:cNvSpPr/>
          <p:nvPr/>
        </p:nvSpPr>
        <p:spPr>
          <a:xfrm>
            <a:off x="4136281" y="1488342"/>
            <a:ext cx="15456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5 + 9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8EB40-24A6-484D-9958-7847BDBAA134}"/>
              </a:ext>
            </a:extLst>
          </p:cNvPr>
          <p:cNvSpPr/>
          <p:nvPr/>
        </p:nvSpPr>
        <p:spPr>
          <a:xfrm>
            <a:off x="5991003" y="1497925"/>
            <a:ext cx="825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14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D35B60-B825-4DF7-9583-CFBB56FBE251}"/>
              </a:ext>
            </a:extLst>
          </p:cNvPr>
          <p:cNvSpPr/>
          <p:nvPr/>
        </p:nvSpPr>
        <p:spPr>
          <a:xfrm>
            <a:off x="1693851" y="2007303"/>
            <a:ext cx="1920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- 7 - + 3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3FF749-1372-431D-A2C0-25A35DD9433F}"/>
              </a:ext>
            </a:extLst>
          </p:cNvPr>
          <p:cNvSpPr/>
          <p:nvPr/>
        </p:nvSpPr>
        <p:spPr>
          <a:xfrm>
            <a:off x="3979004" y="2005300"/>
            <a:ext cx="1600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- 7 - 3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8C70A3-EAEB-4B34-BD0C-C45BB0165EC2}"/>
              </a:ext>
            </a:extLst>
          </p:cNvPr>
          <p:cNvSpPr/>
          <p:nvPr/>
        </p:nvSpPr>
        <p:spPr>
          <a:xfrm>
            <a:off x="5881671" y="2012835"/>
            <a:ext cx="11464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- 10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A6823F-5C48-4A84-805D-FC23D2AD9E5F}"/>
              </a:ext>
            </a:extLst>
          </p:cNvPr>
          <p:cNvSpPr/>
          <p:nvPr/>
        </p:nvSpPr>
        <p:spPr>
          <a:xfrm>
            <a:off x="1756209" y="2494843"/>
            <a:ext cx="22958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+ 10 + - 15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DA39A-C001-4F0A-8900-1014C5CC0A31}"/>
              </a:ext>
            </a:extLst>
          </p:cNvPr>
          <p:cNvSpPr/>
          <p:nvPr/>
        </p:nvSpPr>
        <p:spPr>
          <a:xfrm>
            <a:off x="4227051" y="2494842"/>
            <a:ext cx="16546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10 - 15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AC926C-9FD5-4C13-A983-68E03D06D8F8}"/>
              </a:ext>
            </a:extLst>
          </p:cNvPr>
          <p:cNvSpPr/>
          <p:nvPr/>
        </p:nvSpPr>
        <p:spPr>
          <a:xfrm>
            <a:off x="6161523" y="2490378"/>
            <a:ext cx="958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031077-3973-4941-8023-1FB04F1AF2E8}"/>
              </a:ext>
            </a:extLst>
          </p:cNvPr>
          <p:cNvSpPr/>
          <p:nvPr/>
        </p:nvSpPr>
        <p:spPr>
          <a:xfrm>
            <a:off x="1671174" y="2975979"/>
            <a:ext cx="1920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- 8 - - 8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7983B3-8647-40B5-A013-C6709112810F}"/>
              </a:ext>
            </a:extLst>
          </p:cNvPr>
          <p:cNvSpPr/>
          <p:nvPr/>
        </p:nvSpPr>
        <p:spPr>
          <a:xfrm>
            <a:off x="3976386" y="2992568"/>
            <a:ext cx="1600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- 8 + 8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D41A71-4D03-4681-A17E-8C46B08472C9}"/>
              </a:ext>
            </a:extLst>
          </p:cNvPr>
          <p:cNvSpPr/>
          <p:nvPr/>
        </p:nvSpPr>
        <p:spPr>
          <a:xfrm>
            <a:off x="6084778" y="3000222"/>
            <a:ext cx="638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CFF3A8-A853-D667-75A8-02C2A2206291}"/>
              </a:ext>
            </a:extLst>
          </p:cNvPr>
          <p:cNvSpPr/>
          <p:nvPr/>
        </p:nvSpPr>
        <p:spPr>
          <a:xfrm>
            <a:off x="9573794" y="2028713"/>
            <a:ext cx="12795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3 + 1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690FB-7C3D-72FA-180F-79DE252FD729}"/>
              </a:ext>
            </a:extLst>
          </p:cNvPr>
          <p:cNvSpPr/>
          <p:nvPr/>
        </p:nvSpPr>
        <p:spPr>
          <a:xfrm>
            <a:off x="11047442" y="2035116"/>
            <a:ext cx="638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F257BB-762A-B416-1D09-04285A37ECB2}"/>
              </a:ext>
            </a:extLst>
          </p:cNvPr>
          <p:cNvSpPr/>
          <p:nvPr/>
        </p:nvSpPr>
        <p:spPr>
          <a:xfrm>
            <a:off x="9635732" y="2490378"/>
            <a:ext cx="1600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- 5 + 8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A5F7D2-91A5-FFCF-08A7-238094906E3A}"/>
              </a:ext>
            </a:extLst>
          </p:cNvPr>
          <p:cNvSpPr/>
          <p:nvPr/>
        </p:nvSpPr>
        <p:spPr>
          <a:xfrm>
            <a:off x="11297788" y="2496781"/>
            <a:ext cx="638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BFA16E-BE5C-4BDE-960D-18DB12CA1A2E}"/>
              </a:ext>
            </a:extLst>
          </p:cNvPr>
          <p:cNvSpPr/>
          <p:nvPr/>
        </p:nvSpPr>
        <p:spPr>
          <a:xfrm>
            <a:off x="1005931" y="4448840"/>
            <a:ext cx="22333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+ 4 ) + ( + 5 )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C08E6D-0250-4F3D-842E-11DDCC3AD47C}"/>
              </a:ext>
            </a:extLst>
          </p:cNvPr>
          <p:cNvSpPr/>
          <p:nvPr/>
        </p:nvSpPr>
        <p:spPr>
          <a:xfrm>
            <a:off x="3480716" y="4462102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16BD36E-2627-47A3-896D-BCBE0B4C77F3}"/>
              </a:ext>
            </a:extLst>
          </p:cNvPr>
          <p:cNvSpPr/>
          <p:nvPr/>
        </p:nvSpPr>
        <p:spPr>
          <a:xfrm>
            <a:off x="1136925" y="4949604"/>
            <a:ext cx="22333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- 6 ) + ( + 9 )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15FE78-FEC2-416D-9140-4E5A5CF2A6F3}"/>
              </a:ext>
            </a:extLst>
          </p:cNvPr>
          <p:cNvSpPr/>
          <p:nvPr/>
        </p:nvSpPr>
        <p:spPr>
          <a:xfrm>
            <a:off x="3627964" y="4984351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E51266-E730-4D0C-AF62-19F4F2641AD9}"/>
              </a:ext>
            </a:extLst>
          </p:cNvPr>
          <p:cNvSpPr/>
          <p:nvPr/>
        </p:nvSpPr>
        <p:spPr>
          <a:xfrm>
            <a:off x="6946703" y="4486909"/>
            <a:ext cx="2390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+ 8 ) + ( - 15 )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9F8E670-0379-4732-B4B7-8DDCFBC49BA8}"/>
              </a:ext>
            </a:extLst>
          </p:cNvPr>
          <p:cNvSpPr/>
          <p:nvPr/>
        </p:nvSpPr>
        <p:spPr>
          <a:xfrm>
            <a:off x="9418603" y="4493540"/>
            <a:ext cx="6094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6CD1562-827A-4D1B-BC52-138ADE454E40}"/>
              </a:ext>
            </a:extLst>
          </p:cNvPr>
          <p:cNvSpPr/>
          <p:nvPr/>
        </p:nvSpPr>
        <p:spPr>
          <a:xfrm>
            <a:off x="7141976" y="4956094"/>
            <a:ext cx="24368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- 13 ) + ( - 12)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796BE0-1C94-4593-9933-A20EA0B6B55D}"/>
              </a:ext>
            </a:extLst>
          </p:cNvPr>
          <p:cNvSpPr/>
          <p:nvPr/>
        </p:nvSpPr>
        <p:spPr>
          <a:xfrm>
            <a:off x="8134235" y="5286573"/>
            <a:ext cx="4523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C4D856-0797-4F30-BF6E-384873474B4A}"/>
              </a:ext>
            </a:extLst>
          </p:cNvPr>
          <p:cNvSpPr/>
          <p:nvPr/>
        </p:nvSpPr>
        <p:spPr>
          <a:xfrm>
            <a:off x="7141976" y="5556608"/>
            <a:ext cx="24368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- 13 ) - ( + 12)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C99E11-5413-42D0-A964-7EAE1C0A33FA}"/>
              </a:ext>
            </a:extLst>
          </p:cNvPr>
          <p:cNvSpPr/>
          <p:nvPr/>
        </p:nvSpPr>
        <p:spPr>
          <a:xfrm>
            <a:off x="9573794" y="4984351"/>
            <a:ext cx="7665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- 25</a:t>
            </a:r>
          </a:p>
        </p:txBody>
      </p:sp>
    </p:spTree>
    <p:extLst>
      <p:ext uri="{BB962C8B-B14F-4D97-AF65-F5344CB8AC3E}">
        <p14:creationId xmlns:p14="http://schemas.microsoft.com/office/powerpoint/2010/main" val="17980960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5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9" grpId="0"/>
      <p:bldP spid="31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821F343-ACDD-2831-467A-5A99387ED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8317"/>
            <a:ext cx="12192000" cy="278136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53EDDB7-CD4A-5FDB-48D3-0C6ADE7FAEB9}"/>
              </a:ext>
            </a:extLst>
          </p:cNvPr>
          <p:cNvSpPr/>
          <p:nvPr/>
        </p:nvSpPr>
        <p:spPr>
          <a:xfrm>
            <a:off x="1243007" y="2578413"/>
            <a:ext cx="692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61EB99-3F1F-D7BB-EB38-8D1DA74FA23B}"/>
              </a:ext>
            </a:extLst>
          </p:cNvPr>
          <p:cNvSpPr/>
          <p:nvPr/>
        </p:nvSpPr>
        <p:spPr>
          <a:xfrm>
            <a:off x="5277384" y="2598168"/>
            <a:ext cx="880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919130-4EAF-9383-A02B-A5B49C6BAD44}"/>
              </a:ext>
            </a:extLst>
          </p:cNvPr>
          <p:cNvSpPr/>
          <p:nvPr/>
        </p:nvSpPr>
        <p:spPr>
          <a:xfrm>
            <a:off x="9362576" y="2552207"/>
            <a:ext cx="692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1B0F5D-C06B-D387-2319-F66FB6325A3A}"/>
              </a:ext>
            </a:extLst>
          </p:cNvPr>
          <p:cNvSpPr/>
          <p:nvPr/>
        </p:nvSpPr>
        <p:spPr>
          <a:xfrm>
            <a:off x="1363510" y="3086685"/>
            <a:ext cx="692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- 9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865EB6-AC28-E6C1-331C-03BD0104C2D2}"/>
              </a:ext>
            </a:extLst>
          </p:cNvPr>
          <p:cNvSpPr/>
          <p:nvPr/>
        </p:nvSpPr>
        <p:spPr>
          <a:xfrm>
            <a:off x="5749591" y="3112089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B7A27F-1679-F134-AFB6-B590101977B4}"/>
              </a:ext>
            </a:extLst>
          </p:cNvPr>
          <p:cNvSpPr/>
          <p:nvPr/>
        </p:nvSpPr>
        <p:spPr>
          <a:xfrm>
            <a:off x="9917850" y="3120609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8CEBF41-690E-4832-3F76-AC5D58F644E2}"/>
              </a:ext>
            </a:extLst>
          </p:cNvPr>
          <p:cNvSpPr/>
          <p:nvPr/>
        </p:nvSpPr>
        <p:spPr>
          <a:xfrm>
            <a:off x="1363510" y="3614931"/>
            <a:ext cx="505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7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734B0B-EB3F-78BC-59B8-12C0C1AF3517}"/>
              </a:ext>
            </a:extLst>
          </p:cNvPr>
          <p:cNvSpPr/>
          <p:nvPr/>
        </p:nvSpPr>
        <p:spPr>
          <a:xfrm>
            <a:off x="5688499" y="3614931"/>
            <a:ext cx="120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- 12,6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AAD507-FFB6-7205-2D3A-4BB7987785AF}"/>
              </a:ext>
            </a:extLst>
          </p:cNvPr>
          <p:cNvSpPr/>
          <p:nvPr/>
        </p:nvSpPr>
        <p:spPr>
          <a:xfrm>
            <a:off x="9473065" y="3614931"/>
            <a:ext cx="10134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- 5,6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0824C92-C93E-4458-6E38-A014EC718C0C}"/>
              </a:ext>
            </a:extLst>
          </p:cNvPr>
          <p:cNvSpPr/>
          <p:nvPr/>
        </p:nvSpPr>
        <p:spPr>
          <a:xfrm>
            <a:off x="1522368" y="4143177"/>
            <a:ext cx="10134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- 5,2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B1551C-CC86-29CF-AC11-49E208632458}"/>
              </a:ext>
            </a:extLst>
          </p:cNvPr>
          <p:cNvSpPr/>
          <p:nvPr/>
        </p:nvSpPr>
        <p:spPr>
          <a:xfrm>
            <a:off x="5970202" y="4160492"/>
            <a:ext cx="120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- 54,6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3CF7EA4-C50C-D273-8BE0-B01A92697575}"/>
              </a:ext>
            </a:extLst>
          </p:cNvPr>
          <p:cNvSpPr/>
          <p:nvPr/>
        </p:nvSpPr>
        <p:spPr>
          <a:xfrm>
            <a:off x="9633365" y="4193807"/>
            <a:ext cx="120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- 32,3</a:t>
            </a:r>
          </a:p>
        </p:txBody>
      </p:sp>
    </p:spTree>
    <p:extLst>
      <p:ext uri="{BB962C8B-B14F-4D97-AF65-F5344CB8AC3E}">
        <p14:creationId xmlns:p14="http://schemas.microsoft.com/office/powerpoint/2010/main" val="981288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3B4E1C8C-C0CD-9F23-A504-8E9E4352C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907"/>
            <a:ext cx="12192000" cy="659218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5E02F0D-A3D7-460F-9A3D-7852F9CF1543}"/>
              </a:ext>
            </a:extLst>
          </p:cNvPr>
          <p:cNvSpPr txBox="1"/>
          <p:nvPr/>
        </p:nvSpPr>
        <p:spPr>
          <a:xfrm>
            <a:off x="7079942" y="747025"/>
            <a:ext cx="1508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additions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334416-FB1C-47FA-A855-22E6A2B4017B}"/>
              </a:ext>
            </a:extLst>
          </p:cNvPr>
          <p:cNvSpPr txBox="1"/>
          <p:nvPr/>
        </p:nvSpPr>
        <p:spPr>
          <a:xfrm>
            <a:off x="162979" y="1232401"/>
            <a:ext cx="2130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soustractions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17CBE9-2174-4692-8BF2-695521005BA0}"/>
              </a:ext>
            </a:extLst>
          </p:cNvPr>
          <p:cNvSpPr txBox="1"/>
          <p:nvPr/>
        </p:nvSpPr>
        <p:spPr>
          <a:xfrm>
            <a:off x="599228" y="4690025"/>
            <a:ext cx="2440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 + 3 – 4 - 10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087C2E-C7C1-43A5-888E-54F66CD02A68}"/>
              </a:ext>
            </a:extLst>
          </p:cNvPr>
          <p:cNvSpPr/>
          <p:nvPr/>
        </p:nvSpPr>
        <p:spPr>
          <a:xfrm>
            <a:off x="767310" y="5209841"/>
            <a:ext cx="15263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– 4 - 10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684282-6E85-4B3D-B9BE-7ED3CC37F0B5}"/>
              </a:ext>
            </a:extLst>
          </p:cNvPr>
          <p:cNvSpPr/>
          <p:nvPr/>
        </p:nvSpPr>
        <p:spPr>
          <a:xfrm>
            <a:off x="-194396" y="5670940"/>
            <a:ext cx="26791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      - 3 - 10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58199F-C084-4383-B37C-10E45B201A1E}"/>
              </a:ext>
            </a:extLst>
          </p:cNvPr>
          <p:cNvSpPr/>
          <p:nvPr/>
        </p:nvSpPr>
        <p:spPr>
          <a:xfrm>
            <a:off x="-194396" y="6184781"/>
            <a:ext cx="16514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      - 13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41611A-B28F-4445-BA5F-31BA496F048F}"/>
              </a:ext>
            </a:extLst>
          </p:cNvPr>
          <p:cNvSpPr txBox="1"/>
          <p:nvPr/>
        </p:nvSpPr>
        <p:spPr>
          <a:xfrm>
            <a:off x="6664925" y="5129891"/>
            <a:ext cx="3199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 – 7 + 3 + 4 – 10 - 6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7A9D75-9B7B-412F-A265-101823FCB627}"/>
              </a:ext>
            </a:extLst>
          </p:cNvPr>
          <p:cNvSpPr/>
          <p:nvPr/>
        </p:nvSpPr>
        <p:spPr>
          <a:xfrm>
            <a:off x="6664925" y="5643298"/>
            <a:ext cx="30460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5 + 3 + 4 </a:t>
            </a:r>
            <a:r>
              <a:rPr lang="fr-FR" sz="2000" b="1" dirty="0">
                <a:solidFill>
                  <a:srgbClr val="FF0066"/>
                </a:solidFill>
                <a:latin typeface="Comic Sans MS" panose="030F0702030302020204" pitchFamily="66" charset="0"/>
              </a:rPr>
              <a:t>– 7 – 10 – 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F66A6F-DFC4-427E-A0DF-CC069F99976F}"/>
              </a:ext>
            </a:extLst>
          </p:cNvPr>
          <p:cNvSpPr/>
          <p:nvPr/>
        </p:nvSpPr>
        <p:spPr>
          <a:xfrm>
            <a:off x="6642963" y="6158244"/>
            <a:ext cx="1191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12 </a:t>
            </a:r>
            <a:r>
              <a:rPr lang="fr-FR" sz="2000" b="1" dirty="0">
                <a:solidFill>
                  <a:srgbClr val="FF0066"/>
                </a:solidFill>
                <a:latin typeface="Comic Sans MS" panose="030F0702030302020204" pitchFamily="66" charset="0"/>
              </a:rPr>
              <a:t>- 23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ED0292-E8FB-4CA7-A0D0-47A8AF410932}"/>
              </a:ext>
            </a:extLst>
          </p:cNvPr>
          <p:cNvSpPr/>
          <p:nvPr/>
        </p:nvSpPr>
        <p:spPr>
          <a:xfrm>
            <a:off x="7560202" y="6181577"/>
            <a:ext cx="1255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= - 11</a:t>
            </a:r>
          </a:p>
        </p:txBody>
      </p:sp>
    </p:spTree>
    <p:extLst>
      <p:ext uri="{BB962C8B-B14F-4D97-AF65-F5344CB8AC3E}">
        <p14:creationId xmlns:p14="http://schemas.microsoft.com/office/powerpoint/2010/main" val="36767215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0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ADE769-E863-2A26-8932-ABEBC9B56E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F0F8B-CCF6-62E3-58D0-0BBC0396CE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EABBD2-FB48-10D4-63BA-9D521CA67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3216"/>
            <a:ext cx="12192000" cy="31315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D19109-7DDB-2C93-AC02-E06D19477AD3}"/>
              </a:ext>
            </a:extLst>
          </p:cNvPr>
          <p:cNvSpPr/>
          <p:nvPr/>
        </p:nvSpPr>
        <p:spPr>
          <a:xfrm>
            <a:off x="1998380" y="2409448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D8D3AA-9189-A432-4F20-BBE9340EEA00}"/>
              </a:ext>
            </a:extLst>
          </p:cNvPr>
          <p:cNvSpPr/>
          <p:nvPr/>
        </p:nvSpPr>
        <p:spPr>
          <a:xfrm>
            <a:off x="6096000" y="2399854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F11655-3294-48CE-4088-964258D1D566}"/>
              </a:ext>
            </a:extLst>
          </p:cNvPr>
          <p:cNvSpPr/>
          <p:nvPr/>
        </p:nvSpPr>
        <p:spPr>
          <a:xfrm>
            <a:off x="9913735" y="2372614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DB5CCD-3598-3A24-B720-96377FD8C344}"/>
              </a:ext>
            </a:extLst>
          </p:cNvPr>
          <p:cNvSpPr/>
          <p:nvPr/>
        </p:nvSpPr>
        <p:spPr>
          <a:xfrm>
            <a:off x="255104" y="3279130"/>
            <a:ext cx="31133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 = 4 – 9 + 6 + 3 + 2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FBAE2C-5B94-1E93-E45D-9D0E2E9B9647}"/>
              </a:ext>
            </a:extLst>
          </p:cNvPr>
          <p:cNvSpPr/>
          <p:nvPr/>
        </p:nvSpPr>
        <p:spPr>
          <a:xfrm>
            <a:off x="255104" y="3610694"/>
            <a:ext cx="31566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 = 4 + 6 + 3 + 2 - 9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7B6FB8-16AB-0A3E-5A25-0572BD9153FE}"/>
              </a:ext>
            </a:extLst>
          </p:cNvPr>
          <p:cNvSpPr/>
          <p:nvPr/>
        </p:nvSpPr>
        <p:spPr>
          <a:xfrm>
            <a:off x="255104" y="4010804"/>
            <a:ext cx="1707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 = 15 - 9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877722-E5AE-CB06-1E46-1808DAF68336}"/>
              </a:ext>
            </a:extLst>
          </p:cNvPr>
          <p:cNvSpPr/>
          <p:nvPr/>
        </p:nvSpPr>
        <p:spPr>
          <a:xfrm>
            <a:off x="255103" y="4387971"/>
            <a:ext cx="9044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 = 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70CC84-8936-18D6-4557-370ACB8B7839}"/>
              </a:ext>
            </a:extLst>
          </p:cNvPr>
          <p:cNvSpPr/>
          <p:nvPr/>
        </p:nvSpPr>
        <p:spPr>
          <a:xfrm>
            <a:off x="6096000" y="3342651"/>
            <a:ext cx="38523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 = - 6 – 7 – 3 – 8 + 14 - 2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D0799D-3624-A99F-78C6-61098718B704}"/>
              </a:ext>
            </a:extLst>
          </p:cNvPr>
          <p:cNvSpPr/>
          <p:nvPr/>
        </p:nvSpPr>
        <p:spPr>
          <a:xfrm>
            <a:off x="6096000" y="3754150"/>
            <a:ext cx="36952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 = 14 - 6 – 7 – 3 – 8 - 2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EAF0C4-F851-0A52-5F8E-6C335E5FBC1C}"/>
              </a:ext>
            </a:extLst>
          </p:cNvPr>
          <p:cNvSpPr/>
          <p:nvPr/>
        </p:nvSpPr>
        <p:spPr>
          <a:xfrm>
            <a:off x="6096000" y="4115555"/>
            <a:ext cx="1729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 = 14 - 26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EEBC3A-BDDC-72DC-B40B-50B2AAF7B8F1}"/>
              </a:ext>
            </a:extLst>
          </p:cNvPr>
          <p:cNvSpPr/>
          <p:nvPr/>
        </p:nvSpPr>
        <p:spPr>
          <a:xfrm>
            <a:off x="6095999" y="4483614"/>
            <a:ext cx="13051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 = - 12</a:t>
            </a:r>
          </a:p>
        </p:txBody>
      </p:sp>
    </p:spTree>
    <p:extLst>
      <p:ext uri="{BB962C8B-B14F-4D97-AF65-F5344CB8AC3E}">
        <p14:creationId xmlns:p14="http://schemas.microsoft.com/office/powerpoint/2010/main" val="22611771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538AC5-63C0-3018-1553-27AF8B66E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57219"/>
            <a:ext cx="12192000" cy="474356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97A9BA-30D3-C7B4-789B-F9BD535E9996}"/>
              </a:ext>
            </a:extLst>
          </p:cNvPr>
          <p:cNvSpPr/>
          <p:nvPr/>
        </p:nvSpPr>
        <p:spPr>
          <a:xfrm>
            <a:off x="144299" y="4274143"/>
            <a:ext cx="28889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 magique :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CBD0A3-B73D-1241-B4A6-025D9D26BD17}"/>
              </a:ext>
            </a:extLst>
          </p:cNvPr>
          <p:cNvSpPr/>
          <p:nvPr/>
        </p:nvSpPr>
        <p:spPr>
          <a:xfrm>
            <a:off x="2097385" y="2035328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8EBFAA-E879-F5EA-A1A0-DD30AA5DC5D2}"/>
              </a:ext>
            </a:extLst>
          </p:cNvPr>
          <p:cNvSpPr/>
          <p:nvPr/>
        </p:nvSpPr>
        <p:spPr>
          <a:xfrm>
            <a:off x="474251" y="3501623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1A06A8-4FEF-5AA6-F8F3-B62808DFE7CA}"/>
              </a:ext>
            </a:extLst>
          </p:cNvPr>
          <p:cNvSpPr/>
          <p:nvPr/>
        </p:nvSpPr>
        <p:spPr>
          <a:xfrm>
            <a:off x="1320720" y="3501623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41AE0C-5F1A-A64C-5CD0-0DAAAE026369}"/>
              </a:ext>
            </a:extLst>
          </p:cNvPr>
          <p:cNvSpPr/>
          <p:nvPr/>
        </p:nvSpPr>
        <p:spPr>
          <a:xfrm>
            <a:off x="2003609" y="2772336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B0CDCA-ED1A-4CDF-FB60-2BAB971C6B9A}"/>
              </a:ext>
            </a:extLst>
          </p:cNvPr>
          <p:cNvSpPr/>
          <p:nvPr/>
        </p:nvSpPr>
        <p:spPr>
          <a:xfrm>
            <a:off x="414936" y="2772335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3D00A8-AC66-6889-2B37-A7E4FFC14953}"/>
              </a:ext>
            </a:extLst>
          </p:cNvPr>
          <p:cNvSpPr/>
          <p:nvPr/>
        </p:nvSpPr>
        <p:spPr>
          <a:xfrm>
            <a:off x="3519293" y="5181145"/>
            <a:ext cx="28889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 magique :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B203AA-C7DE-A1B7-BBC2-005268C139A7}"/>
              </a:ext>
            </a:extLst>
          </p:cNvPr>
          <p:cNvSpPr/>
          <p:nvPr/>
        </p:nvSpPr>
        <p:spPr>
          <a:xfrm>
            <a:off x="4885792" y="2035328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9778F7-66AB-A32F-EB8A-30BE3C263BF1}"/>
              </a:ext>
            </a:extLst>
          </p:cNvPr>
          <p:cNvSpPr/>
          <p:nvPr/>
        </p:nvSpPr>
        <p:spPr>
          <a:xfrm>
            <a:off x="5816115" y="3608237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BA684F-B5C7-8096-8552-0FD947637CA5}"/>
              </a:ext>
            </a:extLst>
          </p:cNvPr>
          <p:cNvSpPr/>
          <p:nvPr/>
        </p:nvSpPr>
        <p:spPr>
          <a:xfrm>
            <a:off x="5932642" y="4394691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B0A319-37EA-1E54-104F-9199A2083557}"/>
              </a:ext>
            </a:extLst>
          </p:cNvPr>
          <p:cNvSpPr/>
          <p:nvPr/>
        </p:nvSpPr>
        <p:spPr>
          <a:xfrm>
            <a:off x="5816115" y="2035327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CEE115-037E-9023-16DD-ABD76BB9241C}"/>
              </a:ext>
            </a:extLst>
          </p:cNvPr>
          <p:cNvSpPr/>
          <p:nvPr/>
        </p:nvSpPr>
        <p:spPr>
          <a:xfrm>
            <a:off x="4078241" y="2035326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DC6E47-DEDB-48A1-3668-C0FCD77FAAAF}"/>
              </a:ext>
            </a:extLst>
          </p:cNvPr>
          <p:cNvSpPr/>
          <p:nvPr/>
        </p:nvSpPr>
        <p:spPr>
          <a:xfrm>
            <a:off x="3999504" y="4394691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0C1AE2-FB0B-02B0-1DA6-49427D93FC3E}"/>
              </a:ext>
            </a:extLst>
          </p:cNvPr>
          <p:cNvSpPr/>
          <p:nvPr/>
        </p:nvSpPr>
        <p:spPr>
          <a:xfrm>
            <a:off x="3239408" y="4394691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C63DAC-2099-C60D-70F5-5FA9E4167E92}"/>
              </a:ext>
            </a:extLst>
          </p:cNvPr>
          <p:cNvSpPr/>
          <p:nvPr/>
        </p:nvSpPr>
        <p:spPr>
          <a:xfrm>
            <a:off x="8762799" y="2541502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346C41-B1EC-D710-A464-F610DBB15560}"/>
              </a:ext>
            </a:extLst>
          </p:cNvPr>
          <p:cNvSpPr/>
          <p:nvPr/>
        </p:nvSpPr>
        <p:spPr>
          <a:xfrm>
            <a:off x="9441071" y="2543990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ECAC2C-8EBE-0FEC-07CA-BF791FE1CBDF}"/>
              </a:ext>
            </a:extLst>
          </p:cNvPr>
          <p:cNvSpPr/>
          <p:nvPr/>
        </p:nvSpPr>
        <p:spPr>
          <a:xfrm>
            <a:off x="10362619" y="2552745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335F48-7A3E-BBBA-66A1-1A3D391EE5E7}"/>
              </a:ext>
            </a:extLst>
          </p:cNvPr>
          <p:cNvSpPr/>
          <p:nvPr/>
        </p:nvSpPr>
        <p:spPr>
          <a:xfrm>
            <a:off x="9065967" y="2099308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662B96-3668-2A86-B696-4FA456D7C6EE}"/>
              </a:ext>
            </a:extLst>
          </p:cNvPr>
          <p:cNvSpPr/>
          <p:nvPr/>
        </p:nvSpPr>
        <p:spPr>
          <a:xfrm>
            <a:off x="9973604" y="2110551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74CE529-1957-763C-371C-ED12A9F62ED3}"/>
              </a:ext>
            </a:extLst>
          </p:cNvPr>
          <p:cNvSpPr/>
          <p:nvPr/>
        </p:nvSpPr>
        <p:spPr>
          <a:xfrm>
            <a:off x="9405979" y="1677112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EAAC12-2498-474F-930C-0EEDFA6BACB9}"/>
              </a:ext>
            </a:extLst>
          </p:cNvPr>
          <p:cNvSpPr/>
          <p:nvPr/>
        </p:nvSpPr>
        <p:spPr>
          <a:xfrm>
            <a:off x="9126094" y="4874307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1F29B9-7ECC-A949-51ED-D0FA3EAED9D9}"/>
              </a:ext>
            </a:extLst>
          </p:cNvPr>
          <p:cNvSpPr/>
          <p:nvPr/>
        </p:nvSpPr>
        <p:spPr>
          <a:xfrm>
            <a:off x="9439627" y="4458808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0DB1AA-B082-D857-A030-393FBBD1DB04}"/>
              </a:ext>
            </a:extLst>
          </p:cNvPr>
          <p:cNvSpPr/>
          <p:nvPr/>
        </p:nvSpPr>
        <p:spPr>
          <a:xfrm>
            <a:off x="9879828" y="4856356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-37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A8D70A5-E4B6-D9E5-84B3-3F08F1E15597}"/>
              </a:ext>
            </a:extLst>
          </p:cNvPr>
          <p:cNvSpPr/>
          <p:nvPr/>
        </p:nvSpPr>
        <p:spPr>
          <a:xfrm>
            <a:off x="10003171" y="4067742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9AB664C-7BAA-1F13-C92B-D858204EBA8C}"/>
              </a:ext>
            </a:extLst>
          </p:cNvPr>
          <p:cNvSpPr/>
          <p:nvPr/>
        </p:nvSpPr>
        <p:spPr>
          <a:xfrm>
            <a:off x="10470606" y="4465290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8717E2-CC2F-EC55-4310-9C28BDE05582}"/>
              </a:ext>
            </a:extLst>
          </p:cNvPr>
          <p:cNvSpPr/>
          <p:nvPr/>
        </p:nvSpPr>
        <p:spPr>
          <a:xfrm>
            <a:off x="10849804" y="4874306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6BA00C-A081-54E5-EEDC-9E506793E1D9}"/>
              </a:ext>
            </a:extLst>
          </p:cNvPr>
          <p:cNvSpPr/>
          <p:nvPr/>
        </p:nvSpPr>
        <p:spPr>
          <a:xfrm>
            <a:off x="7623313" y="626165"/>
            <a:ext cx="442438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97389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3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534</Words>
  <Application>Microsoft Office PowerPoint</Application>
  <PresentationFormat>Grand écran</PresentationFormat>
  <Paragraphs>167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37</cp:revision>
  <dcterms:created xsi:type="dcterms:W3CDTF">2017-03-08T13:00:45Z</dcterms:created>
  <dcterms:modified xsi:type="dcterms:W3CDTF">2024-05-24T10:24:20Z</dcterms:modified>
</cp:coreProperties>
</file>