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7" r:id="rId5"/>
    <p:sldId id="260" r:id="rId6"/>
    <p:sldId id="261" r:id="rId7"/>
    <p:sldId id="262" r:id="rId8"/>
    <p:sldId id="268" r:id="rId9"/>
    <p:sldId id="263" r:id="rId10"/>
    <p:sldId id="269" r:id="rId11"/>
    <p:sldId id="264" r:id="rId12"/>
    <p:sldId id="265" r:id="rId13"/>
    <p:sldId id="266" r:id="rId14"/>
    <p:sldId id="270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031" autoAdjust="0"/>
    <p:restoredTop sz="94660"/>
  </p:normalViewPr>
  <p:slideViewPr>
    <p:cSldViewPr snapToGrid="0">
      <p:cViewPr varScale="1">
        <p:scale>
          <a:sx n="96" d="100"/>
          <a:sy n="96" d="100"/>
        </p:scale>
        <p:origin x="78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755343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0100518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2448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309128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264174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646547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9227592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6938266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6126088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1578149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61029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79143-6F49-4D03-8287-A1D91B3D005F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954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F63E902-92CA-D0AE-D2CB-E7FB2374E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565"/>
            <a:ext cx="12192000" cy="657287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EAFD5E7F-B60E-4515-B683-920BE23BC734}"/>
              </a:ext>
            </a:extLst>
          </p:cNvPr>
          <p:cNvSpPr txBox="1"/>
          <p:nvPr/>
        </p:nvSpPr>
        <p:spPr>
          <a:xfrm>
            <a:off x="5393576" y="4539535"/>
            <a:ext cx="849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perd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68ADE4F-91A9-4363-BC2D-9592CA0BF7EC}"/>
              </a:ext>
            </a:extLst>
          </p:cNvPr>
          <p:cNvSpPr txBox="1"/>
          <p:nvPr/>
        </p:nvSpPr>
        <p:spPr>
          <a:xfrm>
            <a:off x="7172757" y="4570312"/>
            <a:ext cx="10198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( - 7 )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4F2CEDF-68FA-4FC9-BC56-7DDCCDF60839}"/>
              </a:ext>
            </a:extLst>
          </p:cNvPr>
          <p:cNvSpPr txBox="1"/>
          <p:nvPr/>
        </p:nvSpPr>
        <p:spPr>
          <a:xfrm>
            <a:off x="8430943" y="4562207"/>
            <a:ext cx="10198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( - 6 )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CBF56DD-D393-4943-B7A3-2170E54A666C}"/>
              </a:ext>
            </a:extLst>
          </p:cNvPr>
          <p:cNvSpPr txBox="1"/>
          <p:nvPr/>
        </p:nvSpPr>
        <p:spPr>
          <a:xfrm>
            <a:off x="10265972" y="4562207"/>
            <a:ext cx="8771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- 13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12EEC99-EC25-44ED-AB3E-FB3BCCD55E69}"/>
              </a:ext>
            </a:extLst>
          </p:cNvPr>
          <p:cNvSpPr txBox="1"/>
          <p:nvPr/>
        </p:nvSpPr>
        <p:spPr>
          <a:xfrm>
            <a:off x="5310219" y="5031977"/>
            <a:ext cx="1016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gagne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F2A8D89-70DF-4681-A89E-7063F97380C0}"/>
              </a:ext>
            </a:extLst>
          </p:cNvPr>
          <p:cNvSpPr txBox="1"/>
          <p:nvPr/>
        </p:nvSpPr>
        <p:spPr>
          <a:xfrm>
            <a:off x="7094209" y="5062755"/>
            <a:ext cx="11769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( + 10 )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681E1A7-D147-451D-90D0-8AEAAB466B82}"/>
              </a:ext>
            </a:extLst>
          </p:cNvPr>
          <p:cNvSpPr txBox="1"/>
          <p:nvPr/>
        </p:nvSpPr>
        <p:spPr>
          <a:xfrm>
            <a:off x="8430942" y="5070590"/>
            <a:ext cx="10198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( - 4 )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5E311E1-44A3-4DFA-9367-8466DC23E346}"/>
              </a:ext>
            </a:extLst>
          </p:cNvPr>
          <p:cNvSpPr txBox="1"/>
          <p:nvPr/>
        </p:nvSpPr>
        <p:spPr>
          <a:xfrm>
            <a:off x="10169003" y="5089892"/>
            <a:ext cx="12554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+ 6 ou 6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7A2D869-D565-450A-855A-6B6B212E87D4}"/>
              </a:ext>
            </a:extLst>
          </p:cNvPr>
          <p:cNvSpPr txBox="1"/>
          <p:nvPr/>
        </p:nvSpPr>
        <p:spPr>
          <a:xfrm>
            <a:off x="5393574" y="5525834"/>
            <a:ext cx="849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perd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4AFFC481-F54D-4A8E-8FC5-87900AED6A03}"/>
              </a:ext>
            </a:extLst>
          </p:cNvPr>
          <p:cNvSpPr txBox="1"/>
          <p:nvPr/>
        </p:nvSpPr>
        <p:spPr>
          <a:xfrm>
            <a:off x="7142394" y="5587389"/>
            <a:ext cx="11769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( - 15 )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C2FA5B8-594E-45ED-B7FD-67A9A8002F47}"/>
              </a:ext>
            </a:extLst>
          </p:cNvPr>
          <p:cNvSpPr txBox="1"/>
          <p:nvPr/>
        </p:nvSpPr>
        <p:spPr>
          <a:xfrm>
            <a:off x="8430942" y="5595932"/>
            <a:ext cx="10198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( + 9 )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D3E74F06-9287-4941-88FC-E00C9B3EA32F}"/>
              </a:ext>
            </a:extLst>
          </p:cNvPr>
          <p:cNvSpPr txBox="1"/>
          <p:nvPr/>
        </p:nvSpPr>
        <p:spPr>
          <a:xfrm>
            <a:off x="10265972" y="5587389"/>
            <a:ext cx="7200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- 6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B0D054F0-49E0-45C0-B832-703CE0DFA0A7}"/>
              </a:ext>
            </a:extLst>
          </p:cNvPr>
          <p:cNvSpPr txBox="1"/>
          <p:nvPr/>
        </p:nvSpPr>
        <p:spPr>
          <a:xfrm>
            <a:off x="5163202" y="6025855"/>
            <a:ext cx="1141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neutre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3D807A8-9852-47C4-9CCD-2CCBFA980D9D}"/>
              </a:ext>
            </a:extLst>
          </p:cNvPr>
          <p:cNvSpPr txBox="1"/>
          <p:nvPr/>
        </p:nvSpPr>
        <p:spPr>
          <a:xfrm>
            <a:off x="7187435" y="6087410"/>
            <a:ext cx="10198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( + 4 )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106E5BBD-C8A3-46F9-AE93-A23404A94905}"/>
              </a:ext>
            </a:extLst>
          </p:cNvPr>
          <p:cNvSpPr txBox="1"/>
          <p:nvPr/>
        </p:nvSpPr>
        <p:spPr>
          <a:xfrm>
            <a:off x="8430942" y="6083630"/>
            <a:ext cx="10198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( - 4 )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823DC953-9437-4248-8A0A-6E8D2317E4F1}"/>
              </a:ext>
            </a:extLst>
          </p:cNvPr>
          <p:cNvSpPr txBox="1"/>
          <p:nvPr/>
        </p:nvSpPr>
        <p:spPr>
          <a:xfrm>
            <a:off x="10518444" y="607354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66652071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40373573-2EE7-4940-ACD4-DD5BF90EA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270" y="85064"/>
            <a:ext cx="11849460" cy="597571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FC9C874-B0EE-475F-A7D4-923A226A5879}"/>
              </a:ext>
            </a:extLst>
          </p:cNvPr>
          <p:cNvSpPr txBox="1"/>
          <p:nvPr/>
        </p:nvSpPr>
        <p:spPr>
          <a:xfrm>
            <a:off x="3451050" y="2678167"/>
            <a:ext cx="1843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+ 10 ou 10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5D80866-387B-4AA7-B215-554203549814}"/>
              </a:ext>
            </a:extLst>
          </p:cNvPr>
          <p:cNvSpPr txBox="1"/>
          <p:nvPr/>
        </p:nvSpPr>
        <p:spPr>
          <a:xfrm>
            <a:off x="3656612" y="3256504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78FE581-FFEA-48F3-A8A7-9A53B58FEF94}"/>
              </a:ext>
            </a:extLst>
          </p:cNvPr>
          <p:cNvSpPr txBox="1"/>
          <p:nvPr/>
        </p:nvSpPr>
        <p:spPr>
          <a:xfrm>
            <a:off x="2698356" y="3852437"/>
            <a:ext cx="18229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+ ( 9 + 7,5 )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14B1ACA-6EC4-4F86-B2AD-C5E5430121A4}"/>
              </a:ext>
            </a:extLst>
          </p:cNvPr>
          <p:cNvSpPr txBox="1"/>
          <p:nvPr/>
        </p:nvSpPr>
        <p:spPr>
          <a:xfrm>
            <a:off x="4572140" y="3831328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16,5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B559660-0789-4968-9974-428B212631A6}"/>
              </a:ext>
            </a:extLst>
          </p:cNvPr>
          <p:cNvSpPr txBox="1"/>
          <p:nvPr/>
        </p:nvSpPr>
        <p:spPr>
          <a:xfrm>
            <a:off x="2698356" y="4341661"/>
            <a:ext cx="1896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- ( 6,1 + 4,8 )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010DD4-B792-42B0-B9C0-90D724822C70}"/>
              </a:ext>
            </a:extLst>
          </p:cNvPr>
          <p:cNvSpPr txBox="1"/>
          <p:nvPr/>
        </p:nvSpPr>
        <p:spPr>
          <a:xfrm>
            <a:off x="4760863" y="4292993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-10,9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037ED2C-17B3-4E61-98DE-43D994BDDC06}"/>
              </a:ext>
            </a:extLst>
          </p:cNvPr>
          <p:cNvSpPr txBox="1"/>
          <p:nvPr/>
        </p:nvSpPr>
        <p:spPr>
          <a:xfrm>
            <a:off x="9493644" y="3541954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94C7750-1D3C-4A5F-844E-9EE8663CC11F}"/>
              </a:ext>
            </a:extLst>
          </p:cNvPr>
          <p:cNvSpPr txBox="1"/>
          <p:nvPr/>
        </p:nvSpPr>
        <p:spPr>
          <a:xfrm>
            <a:off x="9627485" y="429299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FB178EB-A98A-47C9-BCD1-E23F53DA2E81}"/>
              </a:ext>
            </a:extLst>
          </p:cNvPr>
          <p:cNvSpPr txBox="1"/>
          <p:nvPr/>
        </p:nvSpPr>
        <p:spPr>
          <a:xfrm>
            <a:off x="8442867" y="4913982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latin typeface="Comic Sans MS" panose="030F0702030302020204" pitchFamily="66" charset="0"/>
              </a:rPr>
              <a:t>-</a:t>
            </a:r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 ( 12 – 4 )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689E105-1607-479D-8203-093FE81422BA}"/>
              </a:ext>
            </a:extLst>
          </p:cNvPr>
          <p:cNvSpPr txBox="1"/>
          <p:nvPr/>
        </p:nvSpPr>
        <p:spPr>
          <a:xfrm>
            <a:off x="10432854" y="4862723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- 8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C81E901-FFE6-4895-845B-D9F67EA7D44E}"/>
              </a:ext>
            </a:extLst>
          </p:cNvPr>
          <p:cNvSpPr txBox="1"/>
          <p:nvPr/>
        </p:nvSpPr>
        <p:spPr>
          <a:xfrm>
            <a:off x="8779998" y="5402209"/>
            <a:ext cx="1999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  <a:latin typeface="Comic Sans MS" panose="030F0702030302020204" pitchFamily="66" charset="0"/>
              </a:rPr>
              <a:t>+</a:t>
            </a:r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 ( 15,4 – 8,2 )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E9C762F-3B54-4C72-93F7-303F85D63DF0}"/>
              </a:ext>
            </a:extLst>
          </p:cNvPr>
          <p:cNvSpPr txBox="1"/>
          <p:nvPr/>
        </p:nvSpPr>
        <p:spPr>
          <a:xfrm>
            <a:off x="10925527" y="5324388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7,2</a:t>
            </a:r>
          </a:p>
        </p:txBody>
      </p:sp>
    </p:spTree>
    <p:extLst>
      <p:ext uri="{BB962C8B-B14F-4D97-AF65-F5344CB8AC3E}">
        <p14:creationId xmlns:p14="http://schemas.microsoft.com/office/powerpoint/2010/main" val="255348256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/>
      <p:bldP spid="10" grpId="0"/>
      <p:bldP spid="11" grpId="0"/>
      <p:bldP spid="13" grpId="0"/>
      <p:bldP spid="15" grpId="0"/>
      <p:bldP spid="16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AA5A5CE-C9FD-460B-9447-9AA16DAFA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57" y="1207808"/>
            <a:ext cx="11706447" cy="363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401218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DF113528-399C-CE44-409F-2E5C04D2B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6062"/>
            <a:ext cx="12192000" cy="396587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38CC802-1E15-6684-3D1F-D3C06A2D4AC0}"/>
              </a:ext>
            </a:extLst>
          </p:cNvPr>
          <p:cNvSpPr txBox="1"/>
          <p:nvPr/>
        </p:nvSpPr>
        <p:spPr>
          <a:xfrm>
            <a:off x="2111898" y="203515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95198E0-0768-5F81-85B3-7D2F21E97B12}"/>
              </a:ext>
            </a:extLst>
          </p:cNvPr>
          <p:cNvSpPr txBox="1"/>
          <p:nvPr/>
        </p:nvSpPr>
        <p:spPr>
          <a:xfrm>
            <a:off x="7999273" y="2035158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- 12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125192A-C679-FD51-A2EE-543E301CDB56}"/>
              </a:ext>
            </a:extLst>
          </p:cNvPr>
          <p:cNvSpPr txBox="1"/>
          <p:nvPr/>
        </p:nvSpPr>
        <p:spPr>
          <a:xfrm>
            <a:off x="2173530" y="2587765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- 19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E5FB30F-6793-A9E9-19A0-E1898CFBEAD3}"/>
              </a:ext>
            </a:extLst>
          </p:cNvPr>
          <p:cNvSpPr txBox="1"/>
          <p:nvPr/>
        </p:nvSpPr>
        <p:spPr>
          <a:xfrm>
            <a:off x="8319361" y="258776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87681E2-6323-8A30-B828-590514D84FE5}"/>
              </a:ext>
            </a:extLst>
          </p:cNvPr>
          <p:cNvSpPr txBox="1"/>
          <p:nvPr/>
        </p:nvSpPr>
        <p:spPr>
          <a:xfrm>
            <a:off x="2494130" y="3104879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14,6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A9CCDB7-6D6C-AC71-1D3C-DC3545B83F30}"/>
              </a:ext>
            </a:extLst>
          </p:cNvPr>
          <p:cNvSpPr txBox="1"/>
          <p:nvPr/>
        </p:nvSpPr>
        <p:spPr>
          <a:xfrm>
            <a:off x="8439457" y="3104878"/>
            <a:ext cx="1200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- 21,1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6BE61FB-60B4-6A84-2116-8B9C24A4E8A9}"/>
              </a:ext>
            </a:extLst>
          </p:cNvPr>
          <p:cNvSpPr txBox="1"/>
          <p:nvPr/>
        </p:nvSpPr>
        <p:spPr>
          <a:xfrm>
            <a:off x="2093155" y="363852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C11FB80-3433-AAA7-6079-ADE7B1E17B49}"/>
              </a:ext>
            </a:extLst>
          </p:cNvPr>
          <p:cNvSpPr txBox="1"/>
          <p:nvPr/>
        </p:nvSpPr>
        <p:spPr>
          <a:xfrm>
            <a:off x="8038472" y="3638578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- 5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811D5C-2D41-D8F3-F1CC-47C38A195785}"/>
              </a:ext>
            </a:extLst>
          </p:cNvPr>
          <p:cNvSpPr txBox="1"/>
          <p:nvPr/>
        </p:nvSpPr>
        <p:spPr>
          <a:xfrm>
            <a:off x="2173529" y="4206015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- 11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3356A21-DA32-0912-CE37-E35C659255F3}"/>
              </a:ext>
            </a:extLst>
          </p:cNvPr>
          <p:cNvSpPr txBox="1"/>
          <p:nvPr/>
        </p:nvSpPr>
        <p:spPr>
          <a:xfrm>
            <a:off x="8038472" y="4206014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- 11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DFBD9A5-1B02-1328-B6E0-0E79F9F6D580}"/>
              </a:ext>
            </a:extLst>
          </p:cNvPr>
          <p:cNvSpPr txBox="1"/>
          <p:nvPr/>
        </p:nvSpPr>
        <p:spPr>
          <a:xfrm>
            <a:off x="2418395" y="4723129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- 0,9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B5E8FDF-093A-02B7-CA13-92A1A7C9EB10}"/>
              </a:ext>
            </a:extLst>
          </p:cNvPr>
          <p:cNvSpPr txBox="1"/>
          <p:nvPr/>
        </p:nvSpPr>
        <p:spPr>
          <a:xfrm>
            <a:off x="8580994" y="4708245"/>
            <a:ext cx="1200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- 12,8</a:t>
            </a:r>
          </a:p>
        </p:txBody>
      </p:sp>
    </p:spTree>
    <p:extLst>
      <p:ext uri="{BB962C8B-B14F-4D97-AF65-F5344CB8AC3E}">
        <p14:creationId xmlns:p14="http://schemas.microsoft.com/office/powerpoint/2010/main" val="32424839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3" grpId="0"/>
      <p:bldP spid="14" grpId="0"/>
      <p:bldP spid="17" grpId="0"/>
      <p:bldP spid="18" grpId="0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55E84CC-E28F-4151-BF80-F2AD7B2E0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79" y="648330"/>
            <a:ext cx="11664820" cy="423201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CF39F61-9FC1-45D3-93FF-273D5F3D8F54}"/>
              </a:ext>
            </a:extLst>
          </p:cNvPr>
          <p:cNvSpPr txBox="1"/>
          <p:nvPr/>
        </p:nvSpPr>
        <p:spPr>
          <a:xfrm>
            <a:off x="4244706" y="3576184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(+4)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A2B4A28-3B68-437D-B178-19B1551B66DE}"/>
              </a:ext>
            </a:extLst>
          </p:cNvPr>
          <p:cNvSpPr txBox="1"/>
          <p:nvPr/>
        </p:nvSpPr>
        <p:spPr>
          <a:xfrm>
            <a:off x="8543804" y="3576184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(+4)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CF7F0BC-4C9D-4F8E-9E8E-B386A21372C7}"/>
              </a:ext>
            </a:extLst>
          </p:cNvPr>
          <p:cNvSpPr txBox="1"/>
          <p:nvPr/>
        </p:nvSpPr>
        <p:spPr>
          <a:xfrm>
            <a:off x="4244705" y="4228263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(-6)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95C55F7-48D7-41A1-80A8-86BE87CEFCF0}"/>
              </a:ext>
            </a:extLst>
          </p:cNvPr>
          <p:cNvSpPr txBox="1"/>
          <p:nvPr/>
        </p:nvSpPr>
        <p:spPr>
          <a:xfrm>
            <a:off x="8246091" y="4228262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(-6)</a:t>
            </a:r>
          </a:p>
        </p:txBody>
      </p:sp>
    </p:spTree>
    <p:extLst>
      <p:ext uri="{BB962C8B-B14F-4D97-AF65-F5344CB8AC3E}">
        <p14:creationId xmlns:p14="http://schemas.microsoft.com/office/powerpoint/2010/main" val="80437805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B5E7563D-F1C2-4E08-B710-22F815B00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8346"/>
            <a:ext cx="12077170" cy="504299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F90DE13-5527-44E8-9D6B-83D626665D60}"/>
              </a:ext>
            </a:extLst>
          </p:cNvPr>
          <p:cNvSpPr txBox="1"/>
          <p:nvPr/>
        </p:nvSpPr>
        <p:spPr>
          <a:xfrm>
            <a:off x="5010249" y="90027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87E5636-8FE5-47E2-B1FA-C56D484A4396}"/>
              </a:ext>
            </a:extLst>
          </p:cNvPr>
          <p:cNvSpPr txBox="1"/>
          <p:nvPr/>
        </p:nvSpPr>
        <p:spPr>
          <a:xfrm>
            <a:off x="3121198" y="1521426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-6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286B61E-6449-415C-BFCC-33B64B288817}"/>
              </a:ext>
            </a:extLst>
          </p:cNvPr>
          <p:cNvSpPr txBox="1"/>
          <p:nvPr/>
        </p:nvSpPr>
        <p:spPr>
          <a:xfrm>
            <a:off x="8453229" y="2136000"/>
            <a:ext cx="1159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opposé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C8BB9E5-2A2B-4150-B72E-B2857C8E2A49}"/>
              </a:ext>
            </a:extLst>
          </p:cNvPr>
          <p:cNvSpPr txBox="1"/>
          <p:nvPr/>
        </p:nvSpPr>
        <p:spPr>
          <a:xfrm>
            <a:off x="8759999" y="330700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5A08A3D-1701-4322-8A0E-F483F108C804}"/>
              </a:ext>
            </a:extLst>
          </p:cNvPr>
          <p:cNvSpPr txBox="1"/>
          <p:nvPr/>
        </p:nvSpPr>
        <p:spPr>
          <a:xfrm>
            <a:off x="8666223" y="376867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CAF50BD-5175-452B-A887-2BC00D015681}"/>
              </a:ext>
            </a:extLst>
          </p:cNvPr>
          <p:cNvSpPr txBox="1"/>
          <p:nvPr/>
        </p:nvSpPr>
        <p:spPr>
          <a:xfrm>
            <a:off x="7298168" y="4230335"/>
            <a:ext cx="27687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 + 4,4 ) + ( + 5,6 )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B1534FC-5645-4B45-8B40-26160B39EC41}"/>
              </a:ext>
            </a:extLst>
          </p:cNvPr>
          <p:cNvSpPr txBox="1"/>
          <p:nvPr/>
        </p:nvSpPr>
        <p:spPr>
          <a:xfrm>
            <a:off x="10305172" y="423033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8372BEB-9FD2-4028-859B-56251E307393}"/>
              </a:ext>
            </a:extLst>
          </p:cNvPr>
          <p:cNvSpPr txBox="1"/>
          <p:nvPr/>
        </p:nvSpPr>
        <p:spPr>
          <a:xfrm>
            <a:off x="7298168" y="4708842"/>
            <a:ext cx="27687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 + 3,7 ) + ( - 4,2 )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0908C64-FC86-4619-8766-72A0B5D7C0D3}"/>
              </a:ext>
            </a:extLst>
          </p:cNvPr>
          <p:cNvSpPr txBox="1"/>
          <p:nvPr/>
        </p:nvSpPr>
        <p:spPr>
          <a:xfrm>
            <a:off x="10144871" y="4708842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- 0,5</a:t>
            </a:r>
          </a:p>
        </p:txBody>
      </p:sp>
    </p:spTree>
    <p:extLst>
      <p:ext uri="{BB962C8B-B14F-4D97-AF65-F5344CB8AC3E}">
        <p14:creationId xmlns:p14="http://schemas.microsoft.com/office/powerpoint/2010/main" val="42044734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51DE211-D3E4-48BA-B657-8AF15E2F5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8566"/>
            <a:ext cx="11973528" cy="2713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949133"/>
      </p:ext>
    </p:extLst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2545889-6C07-17EC-38B3-43BC45F3D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9871"/>
            <a:ext cx="12192000" cy="285825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F77EAD2-7019-AEBB-983B-7CC679500EB4}"/>
              </a:ext>
            </a:extLst>
          </p:cNvPr>
          <p:cNvSpPr txBox="1"/>
          <p:nvPr/>
        </p:nvSpPr>
        <p:spPr>
          <a:xfrm>
            <a:off x="2076387" y="2594453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AAA5EC5-6035-D1C6-242C-3B92F4F68DA4}"/>
              </a:ext>
            </a:extLst>
          </p:cNvPr>
          <p:cNvSpPr txBox="1"/>
          <p:nvPr/>
        </p:nvSpPr>
        <p:spPr>
          <a:xfrm>
            <a:off x="8015549" y="2594453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>
                <a:solidFill>
                  <a:srgbClr val="7030A0"/>
                </a:solidFill>
                <a:latin typeface="Comic Sans MS" panose="030F0702030302020204" pitchFamily="66" charset="0"/>
              </a:rPr>
              <a:t>- 2</a:t>
            </a:r>
            <a:endParaRPr lang="fr-FR" sz="24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79851CD-ECF8-1BA0-F4B0-2C74DB3B5D33}"/>
              </a:ext>
            </a:extLst>
          </p:cNvPr>
          <p:cNvSpPr txBox="1"/>
          <p:nvPr/>
        </p:nvSpPr>
        <p:spPr>
          <a:xfrm>
            <a:off x="2103021" y="315352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71279D3-E6AD-3E37-D780-5E4E84C7C0BB}"/>
              </a:ext>
            </a:extLst>
          </p:cNvPr>
          <p:cNvSpPr txBox="1"/>
          <p:nvPr/>
        </p:nvSpPr>
        <p:spPr>
          <a:xfrm>
            <a:off x="8015549" y="3153522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4D2F4D8-3D9F-30F2-50B2-303D47FFEA91}"/>
              </a:ext>
            </a:extLst>
          </p:cNvPr>
          <p:cNvSpPr txBox="1"/>
          <p:nvPr/>
        </p:nvSpPr>
        <p:spPr>
          <a:xfrm>
            <a:off x="2329020" y="3657246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- 25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81FA30A-CBC5-7EC7-DCF6-A0355464B67D}"/>
              </a:ext>
            </a:extLst>
          </p:cNvPr>
          <p:cNvSpPr txBox="1"/>
          <p:nvPr/>
        </p:nvSpPr>
        <p:spPr>
          <a:xfrm>
            <a:off x="8516568" y="3712591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9,9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CE3AEC5-30D9-972B-4089-54BD069E6A39}"/>
              </a:ext>
            </a:extLst>
          </p:cNvPr>
          <p:cNvSpPr txBox="1"/>
          <p:nvPr/>
        </p:nvSpPr>
        <p:spPr>
          <a:xfrm>
            <a:off x="2636205" y="4192983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EE27C44-7EDD-4E2B-27A4-5E22FE518CD2}"/>
              </a:ext>
            </a:extLst>
          </p:cNvPr>
          <p:cNvSpPr txBox="1"/>
          <p:nvPr/>
        </p:nvSpPr>
        <p:spPr>
          <a:xfrm>
            <a:off x="8779028" y="4214333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- 3,4</a:t>
            </a:r>
          </a:p>
        </p:txBody>
      </p:sp>
    </p:spTree>
    <p:extLst>
      <p:ext uri="{BB962C8B-B14F-4D97-AF65-F5344CB8AC3E}">
        <p14:creationId xmlns:p14="http://schemas.microsoft.com/office/powerpoint/2010/main" val="263842032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6F460AA6-DD45-228E-CE1D-305F76F5E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3507"/>
            <a:ext cx="12192000" cy="478301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A17BA24-1830-44FE-8DFC-3DB4B8E34249}"/>
              </a:ext>
            </a:extLst>
          </p:cNvPr>
          <p:cNvSpPr txBox="1"/>
          <p:nvPr/>
        </p:nvSpPr>
        <p:spPr>
          <a:xfrm>
            <a:off x="703971" y="1774213"/>
            <a:ext cx="1749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différence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4A47E9F-BFC2-4578-B596-28A16BD30215}"/>
              </a:ext>
            </a:extLst>
          </p:cNvPr>
          <p:cNvSpPr txBox="1"/>
          <p:nvPr/>
        </p:nvSpPr>
        <p:spPr>
          <a:xfrm>
            <a:off x="5274409" y="1774213"/>
            <a:ext cx="1181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grande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642073C-F240-4E47-BCF1-5ED907A4B723}"/>
              </a:ext>
            </a:extLst>
          </p:cNvPr>
          <p:cNvSpPr txBox="1"/>
          <p:nvPr/>
        </p:nvSpPr>
        <p:spPr>
          <a:xfrm>
            <a:off x="7810064" y="1774212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petite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6532014-E8B1-4B82-B821-A07A042E3D8D}"/>
              </a:ext>
            </a:extLst>
          </p:cNvPr>
          <p:cNvSpPr txBox="1"/>
          <p:nvPr/>
        </p:nvSpPr>
        <p:spPr>
          <a:xfrm>
            <a:off x="5528376" y="2426343"/>
            <a:ext cx="1135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positif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F781929-5A21-4BF0-B7F7-9ACA08166203}"/>
              </a:ext>
            </a:extLst>
          </p:cNvPr>
          <p:cNvSpPr txBox="1"/>
          <p:nvPr/>
        </p:nvSpPr>
        <p:spPr>
          <a:xfrm>
            <a:off x="5610337" y="481654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(+4)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B81998A-CFBB-42A8-A55A-475E003D93B9}"/>
              </a:ext>
            </a:extLst>
          </p:cNvPr>
          <p:cNvSpPr txBox="1"/>
          <p:nvPr/>
        </p:nvSpPr>
        <p:spPr>
          <a:xfrm>
            <a:off x="6347029" y="482494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(-5)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386EF79-4906-406C-941B-4EDEBF175B10}"/>
              </a:ext>
            </a:extLst>
          </p:cNvPr>
          <p:cNvSpPr txBox="1"/>
          <p:nvPr/>
        </p:nvSpPr>
        <p:spPr>
          <a:xfrm>
            <a:off x="7307006" y="481654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09560194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80828C2-548D-CCE8-FD1B-5B58BE85A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1000"/>
            <a:ext cx="12192000" cy="3136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1C74577-C1B4-ECD2-3F5E-DAF8A22A55C9}"/>
              </a:ext>
            </a:extLst>
          </p:cNvPr>
          <p:cNvSpPr txBox="1"/>
          <p:nvPr/>
        </p:nvSpPr>
        <p:spPr>
          <a:xfrm>
            <a:off x="2804355" y="279865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73888E-2562-05B1-2062-2F69D020EFF0}"/>
              </a:ext>
            </a:extLst>
          </p:cNvPr>
          <p:cNvSpPr txBox="1"/>
          <p:nvPr/>
        </p:nvSpPr>
        <p:spPr>
          <a:xfrm>
            <a:off x="4794433" y="279865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68A9023-A6B3-4237-9E76-900E981A06C9}"/>
              </a:ext>
            </a:extLst>
          </p:cNvPr>
          <p:cNvSpPr txBox="1"/>
          <p:nvPr/>
        </p:nvSpPr>
        <p:spPr>
          <a:xfrm>
            <a:off x="1376240" y="3198167"/>
            <a:ext cx="3600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 + 12 ) – ( + 2 ) = 10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3771404-DF75-704C-0ABF-115E76FFF15D}"/>
              </a:ext>
            </a:extLst>
          </p:cNvPr>
          <p:cNvSpPr txBox="1"/>
          <p:nvPr/>
        </p:nvSpPr>
        <p:spPr>
          <a:xfrm>
            <a:off x="7463473" y="2798658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0C873C7-24C0-E878-5876-E14BB6D4D8B1}"/>
              </a:ext>
            </a:extLst>
          </p:cNvPr>
          <p:cNvSpPr txBox="1"/>
          <p:nvPr/>
        </p:nvSpPr>
        <p:spPr>
          <a:xfrm>
            <a:off x="9182493" y="2798658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-26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BE3BA1B-B5AD-3669-39E0-3837D66D1422}"/>
              </a:ext>
            </a:extLst>
          </p:cNvPr>
          <p:cNvSpPr txBox="1"/>
          <p:nvPr/>
        </p:nvSpPr>
        <p:spPr>
          <a:xfrm>
            <a:off x="8129480" y="3198167"/>
            <a:ext cx="3600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 - 26 ) – ( - 34 ) = 8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8D079CC-3125-8FB5-EF87-B4EF546ABC24}"/>
              </a:ext>
            </a:extLst>
          </p:cNvPr>
          <p:cNvSpPr txBox="1"/>
          <p:nvPr/>
        </p:nvSpPr>
        <p:spPr>
          <a:xfrm>
            <a:off x="1611154" y="4101253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-0,3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FC65118-FBA6-547A-E779-F88B60EF3A31}"/>
              </a:ext>
            </a:extLst>
          </p:cNvPr>
          <p:cNvSpPr txBox="1"/>
          <p:nvPr/>
        </p:nvSpPr>
        <p:spPr>
          <a:xfrm>
            <a:off x="3176573" y="4088877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C4A420-AD28-A13B-8BED-D691563FC4C7}"/>
              </a:ext>
            </a:extLst>
          </p:cNvPr>
          <p:cNvSpPr txBox="1"/>
          <p:nvPr/>
        </p:nvSpPr>
        <p:spPr>
          <a:xfrm>
            <a:off x="1288943" y="4479643"/>
            <a:ext cx="41873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 + 0,4 ) – ( - 0,3 ) = 0,7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EF93095-7C98-2AF6-3BC0-CC5357499F53}"/>
              </a:ext>
            </a:extLst>
          </p:cNvPr>
          <p:cNvSpPr txBox="1"/>
          <p:nvPr/>
        </p:nvSpPr>
        <p:spPr>
          <a:xfrm>
            <a:off x="6824905" y="4088878"/>
            <a:ext cx="1255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-4 940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5399B50-38AB-3432-8CE9-7FB109D6B59F}"/>
              </a:ext>
            </a:extLst>
          </p:cNvPr>
          <p:cNvSpPr txBox="1"/>
          <p:nvPr/>
        </p:nvSpPr>
        <p:spPr>
          <a:xfrm>
            <a:off x="8968106" y="4075927"/>
            <a:ext cx="1255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-4 850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2AEE9AB-E511-C206-0C14-DCD0B468BA0F}"/>
              </a:ext>
            </a:extLst>
          </p:cNvPr>
          <p:cNvSpPr txBox="1"/>
          <p:nvPr/>
        </p:nvSpPr>
        <p:spPr>
          <a:xfrm>
            <a:off x="8210793" y="4479642"/>
            <a:ext cx="3740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(-4850) – (-4940) = 90</a:t>
            </a:r>
          </a:p>
        </p:txBody>
      </p:sp>
    </p:spTree>
    <p:extLst>
      <p:ext uri="{BB962C8B-B14F-4D97-AF65-F5344CB8AC3E}">
        <p14:creationId xmlns:p14="http://schemas.microsoft.com/office/powerpoint/2010/main" val="325728011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8D2A3FC-39EA-429E-9D77-FDE98439E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777" y="210784"/>
            <a:ext cx="10610537" cy="661932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5E02F0D-A3D7-460F-9A3D-7852F9CF1543}"/>
              </a:ext>
            </a:extLst>
          </p:cNvPr>
          <p:cNvSpPr txBox="1"/>
          <p:nvPr/>
        </p:nvSpPr>
        <p:spPr>
          <a:xfrm>
            <a:off x="6960672" y="701749"/>
            <a:ext cx="15087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additions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334416-FB1C-47FA-A855-22E6A2B4017B}"/>
              </a:ext>
            </a:extLst>
          </p:cNvPr>
          <p:cNvSpPr txBox="1"/>
          <p:nvPr/>
        </p:nvSpPr>
        <p:spPr>
          <a:xfrm>
            <a:off x="885686" y="1158995"/>
            <a:ext cx="2130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soustractions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617CBE9-2174-4692-8BF2-695521005BA0}"/>
              </a:ext>
            </a:extLst>
          </p:cNvPr>
          <p:cNvSpPr txBox="1"/>
          <p:nvPr/>
        </p:nvSpPr>
        <p:spPr>
          <a:xfrm>
            <a:off x="1212002" y="4426688"/>
            <a:ext cx="19607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– 6 – 4 + 7 + 9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087C2E-C7C1-43A5-888E-54F66CD02A68}"/>
              </a:ext>
            </a:extLst>
          </p:cNvPr>
          <p:cNvSpPr/>
          <p:nvPr/>
        </p:nvSpPr>
        <p:spPr>
          <a:xfrm>
            <a:off x="1336770" y="4890153"/>
            <a:ext cx="18694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- 4 – 4 + 7 + 9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684282-6E85-4B3D-B9BE-7ED3CC37F0B5}"/>
              </a:ext>
            </a:extLst>
          </p:cNvPr>
          <p:cNvSpPr/>
          <p:nvPr/>
        </p:nvSpPr>
        <p:spPr>
          <a:xfrm>
            <a:off x="621437" y="5322918"/>
            <a:ext cx="246799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      - 8 + 7 + 9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58199F-C084-4383-B37C-10E45B201A1E}"/>
              </a:ext>
            </a:extLst>
          </p:cNvPr>
          <p:cNvSpPr/>
          <p:nvPr/>
        </p:nvSpPr>
        <p:spPr>
          <a:xfrm>
            <a:off x="621437" y="5728591"/>
            <a:ext cx="16722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      - 1 + 9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0DD3A4-D93C-41CA-B241-28E4820EC818}"/>
              </a:ext>
            </a:extLst>
          </p:cNvPr>
          <p:cNvSpPr/>
          <p:nvPr/>
        </p:nvSpPr>
        <p:spPr>
          <a:xfrm>
            <a:off x="1336770" y="6173832"/>
            <a:ext cx="4892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8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641611A-B28F-4445-BA5F-31BA496F048F}"/>
              </a:ext>
            </a:extLst>
          </p:cNvPr>
          <p:cNvSpPr txBox="1"/>
          <p:nvPr/>
        </p:nvSpPr>
        <p:spPr>
          <a:xfrm>
            <a:off x="6468030" y="5021897"/>
            <a:ext cx="19607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– 6 – 4 + 7 + 9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7A9D75-9B7B-412F-A265-101823FCB627}"/>
              </a:ext>
            </a:extLst>
          </p:cNvPr>
          <p:cNvSpPr/>
          <p:nvPr/>
        </p:nvSpPr>
        <p:spPr>
          <a:xfrm>
            <a:off x="6468030" y="5440674"/>
            <a:ext cx="19944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2 + 7 + 9 </a:t>
            </a:r>
            <a:r>
              <a:rPr lang="fr-FR" sz="1600" b="1" dirty="0">
                <a:solidFill>
                  <a:srgbClr val="FF0066"/>
                </a:solidFill>
                <a:latin typeface="Comic Sans MS" panose="030F0702030302020204" pitchFamily="66" charset="0"/>
              </a:rPr>
              <a:t>– 6 - 4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F66A6F-DFC4-427E-A0DF-CC069F99976F}"/>
              </a:ext>
            </a:extLst>
          </p:cNvPr>
          <p:cNvSpPr/>
          <p:nvPr/>
        </p:nvSpPr>
        <p:spPr>
          <a:xfrm>
            <a:off x="6468030" y="5870995"/>
            <a:ext cx="9893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18 </a:t>
            </a:r>
            <a:r>
              <a:rPr lang="fr-FR" sz="1600" b="1" dirty="0">
                <a:solidFill>
                  <a:srgbClr val="FF0066"/>
                </a:solidFill>
                <a:latin typeface="Comic Sans MS" panose="030F0702030302020204" pitchFamily="66" charset="0"/>
              </a:rPr>
              <a:t>- 10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ED0292-E8FB-4CA7-A0D0-47A8AF410932}"/>
              </a:ext>
            </a:extLst>
          </p:cNvPr>
          <p:cNvSpPr/>
          <p:nvPr/>
        </p:nvSpPr>
        <p:spPr>
          <a:xfrm>
            <a:off x="6280705" y="6308662"/>
            <a:ext cx="4892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 8</a:t>
            </a:r>
          </a:p>
        </p:txBody>
      </p:sp>
    </p:spTree>
    <p:extLst>
      <p:ext uri="{BB962C8B-B14F-4D97-AF65-F5344CB8AC3E}">
        <p14:creationId xmlns:p14="http://schemas.microsoft.com/office/powerpoint/2010/main" val="367672155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0593A29-DA40-4B70-AB36-3B1543911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089" y="214154"/>
            <a:ext cx="10361905" cy="65238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59B681B-CB9F-4CA5-BCF5-A218F653D00B}"/>
              </a:ext>
            </a:extLst>
          </p:cNvPr>
          <p:cNvSpPr/>
          <p:nvPr/>
        </p:nvSpPr>
        <p:spPr>
          <a:xfrm>
            <a:off x="1822120" y="4462380"/>
            <a:ext cx="1685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  + 5 + + 9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E5AF05-4BD6-43CD-85D7-D1E52A974595}"/>
              </a:ext>
            </a:extLst>
          </p:cNvPr>
          <p:cNvSpPr/>
          <p:nvPr/>
        </p:nvSpPr>
        <p:spPr>
          <a:xfrm>
            <a:off x="3921935" y="4462380"/>
            <a:ext cx="1204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  5 + 9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A8EB40-24A6-484D-9958-7847BDBAA134}"/>
              </a:ext>
            </a:extLst>
          </p:cNvPr>
          <p:cNvSpPr/>
          <p:nvPr/>
        </p:nvSpPr>
        <p:spPr>
          <a:xfrm>
            <a:off x="5471042" y="4462380"/>
            <a:ext cx="6655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  14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D35B60-B825-4DF7-9583-CFBB56FBE251}"/>
              </a:ext>
            </a:extLst>
          </p:cNvPr>
          <p:cNvSpPr/>
          <p:nvPr/>
        </p:nvSpPr>
        <p:spPr>
          <a:xfrm>
            <a:off x="1822120" y="4927405"/>
            <a:ext cx="1486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  - 7 - + 3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3FF749-1372-431D-A2C0-25A35DD9433F}"/>
              </a:ext>
            </a:extLst>
          </p:cNvPr>
          <p:cNvSpPr/>
          <p:nvPr/>
        </p:nvSpPr>
        <p:spPr>
          <a:xfrm>
            <a:off x="3681484" y="4927405"/>
            <a:ext cx="1245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  - 7 - 3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8C70A3-EAEB-4B34-BD0C-C45BB0165EC2}"/>
              </a:ext>
            </a:extLst>
          </p:cNvPr>
          <p:cNvSpPr/>
          <p:nvPr/>
        </p:nvSpPr>
        <p:spPr>
          <a:xfrm>
            <a:off x="5341376" y="4927405"/>
            <a:ext cx="9060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  - 10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A6823F-5C48-4A84-805D-FC23D2AD9E5F}"/>
              </a:ext>
            </a:extLst>
          </p:cNvPr>
          <p:cNvSpPr/>
          <p:nvPr/>
        </p:nvSpPr>
        <p:spPr>
          <a:xfrm>
            <a:off x="1822120" y="5356167"/>
            <a:ext cx="17684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  + 10 + - 15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DA39A-C001-4F0A-8900-1014C5CC0A31}"/>
              </a:ext>
            </a:extLst>
          </p:cNvPr>
          <p:cNvSpPr/>
          <p:nvPr/>
        </p:nvSpPr>
        <p:spPr>
          <a:xfrm>
            <a:off x="3921935" y="5356167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  10 - 15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AC926C-9FD5-4C13-A983-68E03D06D8F8}"/>
              </a:ext>
            </a:extLst>
          </p:cNvPr>
          <p:cNvSpPr/>
          <p:nvPr/>
        </p:nvSpPr>
        <p:spPr>
          <a:xfrm>
            <a:off x="5534840" y="5356167"/>
            <a:ext cx="764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  - 5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031077-3973-4941-8023-1FB04F1AF2E8}"/>
              </a:ext>
            </a:extLst>
          </p:cNvPr>
          <p:cNvSpPr/>
          <p:nvPr/>
        </p:nvSpPr>
        <p:spPr>
          <a:xfrm>
            <a:off x="1737059" y="5784929"/>
            <a:ext cx="1486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  - 8 - - 8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7983B3-8647-40B5-A013-C6709112810F}"/>
              </a:ext>
            </a:extLst>
          </p:cNvPr>
          <p:cNvSpPr/>
          <p:nvPr/>
        </p:nvSpPr>
        <p:spPr>
          <a:xfrm>
            <a:off x="3681484" y="5747581"/>
            <a:ext cx="1245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  - 8 + 8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D41A71-4D03-4681-A17E-8C46B08472C9}"/>
              </a:ext>
            </a:extLst>
          </p:cNvPr>
          <p:cNvSpPr/>
          <p:nvPr/>
        </p:nvSpPr>
        <p:spPr>
          <a:xfrm>
            <a:off x="5471042" y="5750173"/>
            <a:ext cx="5245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  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2B85655-990C-4881-9BB9-9F3582454C36}"/>
              </a:ext>
            </a:extLst>
          </p:cNvPr>
          <p:cNvSpPr/>
          <p:nvPr/>
        </p:nvSpPr>
        <p:spPr>
          <a:xfrm>
            <a:off x="3308424" y="6249954"/>
            <a:ext cx="27302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- 2 + - 4 - + 6 - - 8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92749DD-2831-4039-B65B-C74451B1E672}"/>
              </a:ext>
            </a:extLst>
          </p:cNvPr>
          <p:cNvSpPr/>
          <p:nvPr/>
        </p:nvSpPr>
        <p:spPr>
          <a:xfrm>
            <a:off x="5995545" y="6249954"/>
            <a:ext cx="20088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- 2 - 4 - 6 + 8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6CA9B52-8895-4079-80F6-CB5726D6630C}"/>
              </a:ext>
            </a:extLst>
          </p:cNvPr>
          <p:cNvSpPr/>
          <p:nvPr/>
        </p:nvSpPr>
        <p:spPr>
          <a:xfrm>
            <a:off x="8082044" y="6249954"/>
            <a:ext cx="1909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- 12 + 8 = - 4</a:t>
            </a:r>
          </a:p>
        </p:txBody>
      </p:sp>
    </p:spTree>
    <p:extLst>
      <p:ext uri="{BB962C8B-B14F-4D97-AF65-F5344CB8AC3E}">
        <p14:creationId xmlns:p14="http://schemas.microsoft.com/office/powerpoint/2010/main" val="17980960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5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67A01D72-ED2C-CEB4-517B-87EFB0C6D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62" y="2667935"/>
            <a:ext cx="12192000" cy="334714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0E8B017-9AD0-4D7D-B4C1-67E8B14531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393" y="162834"/>
            <a:ext cx="11749213" cy="187933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7BFA16E-BE5C-4BDE-960D-18DB12CA1A2E}"/>
              </a:ext>
            </a:extLst>
          </p:cNvPr>
          <p:cNvSpPr/>
          <p:nvPr/>
        </p:nvSpPr>
        <p:spPr>
          <a:xfrm>
            <a:off x="1262885" y="769821"/>
            <a:ext cx="2024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( + 4 ) + ( + 5 )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C08E6D-0250-4F3D-842E-11DDCC3AD47C}"/>
              </a:ext>
            </a:extLst>
          </p:cNvPr>
          <p:cNvSpPr/>
          <p:nvPr/>
        </p:nvSpPr>
        <p:spPr>
          <a:xfrm>
            <a:off x="3605591" y="769821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6BD36E-2627-47A3-896D-BCBE0B4C77F3}"/>
              </a:ext>
            </a:extLst>
          </p:cNvPr>
          <p:cNvSpPr/>
          <p:nvPr/>
        </p:nvSpPr>
        <p:spPr>
          <a:xfrm>
            <a:off x="1383388" y="1239654"/>
            <a:ext cx="2024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( - 6 ) + ( + 9 )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15FE78-FEC2-416D-9140-4E5A5CF2A6F3}"/>
              </a:ext>
            </a:extLst>
          </p:cNvPr>
          <p:cNvSpPr/>
          <p:nvPr/>
        </p:nvSpPr>
        <p:spPr>
          <a:xfrm>
            <a:off x="3725924" y="1246285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E51266-E730-4D0C-AF62-19F4F2641AD9}"/>
              </a:ext>
            </a:extLst>
          </p:cNvPr>
          <p:cNvSpPr/>
          <p:nvPr/>
        </p:nvSpPr>
        <p:spPr>
          <a:xfrm>
            <a:off x="7050541" y="769821"/>
            <a:ext cx="21659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( + 8 ) + ( - 15 )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F8E670-0379-4732-B4B7-8DDCFBC49BA8}"/>
              </a:ext>
            </a:extLst>
          </p:cNvPr>
          <p:cNvSpPr/>
          <p:nvPr/>
        </p:nvSpPr>
        <p:spPr>
          <a:xfrm>
            <a:off x="9339020" y="768627"/>
            <a:ext cx="5661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- 7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CD1562-827A-4D1B-BC52-138ADE454E40}"/>
              </a:ext>
            </a:extLst>
          </p:cNvPr>
          <p:cNvSpPr/>
          <p:nvPr/>
        </p:nvSpPr>
        <p:spPr>
          <a:xfrm>
            <a:off x="7270860" y="1239654"/>
            <a:ext cx="2207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( - 13 ) + ( - 12)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796BE0-1C94-4593-9933-A20EA0B6B55D}"/>
              </a:ext>
            </a:extLst>
          </p:cNvPr>
          <p:cNvSpPr/>
          <p:nvPr/>
        </p:nvSpPr>
        <p:spPr>
          <a:xfrm>
            <a:off x="8161328" y="1608986"/>
            <a:ext cx="4267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ou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C4D856-0797-4F30-BF6E-384873474B4A}"/>
              </a:ext>
            </a:extLst>
          </p:cNvPr>
          <p:cNvSpPr/>
          <p:nvPr/>
        </p:nvSpPr>
        <p:spPr>
          <a:xfrm>
            <a:off x="7270860" y="1871485"/>
            <a:ext cx="2207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( - 13 ) - ( + 12)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C99E11-5413-42D0-A964-7EAE1C0A33FA}"/>
              </a:ext>
            </a:extLst>
          </p:cNvPr>
          <p:cNvSpPr/>
          <p:nvPr/>
        </p:nvSpPr>
        <p:spPr>
          <a:xfrm>
            <a:off x="9478516" y="1246285"/>
            <a:ext cx="7072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- 25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53EDDB7-CD4A-5FDB-48D3-0C6ADE7FAEB9}"/>
              </a:ext>
            </a:extLst>
          </p:cNvPr>
          <p:cNvSpPr/>
          <p:nvPr/>
        </p:nvSpPr>
        <p:spPr>
          <a:xfrm>
            <a:off x="1262885" y="3244334"/>
            <a:ext cx="6928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261EB99-3F1F-D7BB-EB38-8D1DA74FA23B}"/>
              </a:ext>
            </a:extLst>
          </p:cNvPr>
          <p:cNvSpPr/>
          <p:nvPr/>
        </p:nvSpPr>
        <p:spPr>
          <a:xfrm>
            <a:off x="5268193" y="3198167"/>
            <a:ext cx="8803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E919130-4EAF-9383-A02B-A5B49C6BAD44}"/>
              </a:ext>
            </a:extLst>
          </p:cNvPr>
          <p:cNvSpPr/>
          <p:nvPr/>
        </p:nvSpPr>
        <p:spPr>
          <a:xfrm>
            <a:off x="9382454" y="3218128"/>
            <a:ext cx="6928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- 7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61B0F5D-C06B-D387-2319-F66FB6325A3A}"/>
              </a:ext>
            </a:extLst>
          </p:cNvPr>
          <p:cNvSpPr/>
          <p:nvPr/>
        </p:nvSpPr>
        <p:spPr>
          <a:xfrm>
            <a:off x="1383388" y="3752606"/>
            <a:ext cx="6928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- 9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865EB6-AC28-E6C1-331C-03BD0104C2D2}"/>
              </a:ext>
            </a:extLst>
          </p:cNvPr>
          <p:cNvSpPr/>
          <p:nvPr/>
        </p:nvSpPr>
        <p:spPr>
          <a:xfrm>
            <a:off x="5297262" y="3743728"/>
            <a:ext cx="6928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- 9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B7A27F-1679-F134-AFB6-B590101977B4}"/>
              </a:ext>
            </a:extLst>
          </p:cNvPr>
          <p:cNvSpPr/>
          <p:nvPr/>
        </p:nvSpPr>
        <p:spPr>
          <a:xfrm>
            <a:off x="9391953" y="3752606"/>
            <a:ext cx="8803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- 24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8CEBF41-690E-4832-3F76-AC5D58F644E2}"/>
              </a:ext>
            </a:extLst>
          </p:cNvPr>
          <p:cNvSpPr/>
          <p:nvPr/>
        </p:nvSpPr>
        <p:spPr>
          <a:xfrm>
            <a:off x="1383388" y="4280852"/>
            <a:ext cx="5052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7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A734B0B-EB3F-78BC-59B8-12C0C1AF3517}"/>
              </a:ext>
            </a:extLst>
          </p:cNvPr>
          <p:cNvSpPr/>
          <p:nvPr/>
        </p:nvSpPr>
        <p:spPr>
          <a:xfrm>
            <a:off x="5708377" y="4280852"/>
            <a:ext cx="12009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- 12,6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5AAD507-FFB6-7205-2D3A-4BB7987785AF}"/>
              </a:ext>
            </a:extLst>
          </p:cNvPr>
          <p:cNvSpPr/>
          <p:nvPr/>
        </p:nvSpPr>
        <p:spPr>
          <a:xfrm>
            <a:off x="9492943" y="4280852"/>
            <a:ext cx="10134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- 5,6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0824C92-C93E-4458-6E38-A014EC718C0C}"/>
              </a:ext>
            </a:extLst>
          </p:cNvPr>
          <p:cNvSpPr/>
          <p:nvPr/>
        </p:nvSpPr>
        <p:spPr>
          <a:xfrm>
            <a:off x="1542246" y="4809098"/>
            <a:ext cx="10134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- 5,2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4B1551C-CC86-29CF-AC11-49E208632458}"/>
              </a:ext>
            </a:extLst>
          </p:cNvPr>
          <p:cNvSpPr/>
          <p:nvPr/>
        </p:nvSpPr>
        <p:spPr>
          <a:xfrm>
            <a:off x="5990080" y="4826413"/>
            <a:ext cx="12009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- 54,6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3CF7EA4-C50C-D273-8BE0-B01A92697575}"/>
              </a:ext>
            </a:extLst>
          </p:cNvPr>
          <p:cNvSpPr/>
          <p:nvPr/>
        </p:nvSpPr>
        <p:spPr>
          <a:xfrm>
            <a:off x="9653243" y="4859728"/>
            <a:ext cx="12009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- 32,3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A3ECA40-A397-93D8-6596-C19EF434F38D}"/>
              </a:ext>
            </a:extLst>
          </p:cNvPr>
          <p:cNvSpPr/>
          <p:nvPr/>
        </p:nvSpPr>
        <p:spPr>
          <a:xfrm>
            <a:off x="1542246" y="5345072"/>
            <a:ext cx="6928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- 8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595C204-3893-F178-302F-A9BFC7A7573D}"/>
              </a:ext>
            </a:extLst>
          </p:cNvPr>
          <p:cNvSpPr/>
          <p:nvPr/>
        </p:nvSpPr>
        <p:spPr>
          <a:xfrm>
            <a:off x="5802153" y="5345071"/>
            <a:ext cx="8803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- 14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D6FFF06-CB58-5211-98D4-AA7F3F67677B}"/>
              </a:ext>
            </a:extLst>
          </p:cNvPr>
          <p:cNvSpPr/>
          <p:nvPr/>
        </p:nvSpPr>
        <p:spPr>
          <a:xfrm>
            <a:off x="10272322" y="5345070"/>
            <a:ext cx="8803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- 25</a:t>
            </a:r>
          </a:p>
        </p:txBody>
      </p:sp>
    </p:spTree>
    <p:extLst>
      <p:ext uri="{BB962C8B-B14F-4D97-AF65-F5344CB8AC3E}">
        <p14:creationId xmlns:p14="http://schemas.microsoft.com/office/powerpoint/2010/main" val="9812889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10" grpId="0"/>
      <p:bldP spid="11" grpId="0"/>
      <p:bldP spid="12" grpId="0"/>
      <p:bldP spid="15" grpId="0"/>
      <p:bldP spid="16" grpId="0"/>
      <p:bldP spid="17" grpId="0"/>
      <p:bldP spid="18" grpId="0"/>
      <p:bldP spid="19" grpId="0"/>
      <p:bldP spid="21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B538AC5-63C0-3018-1553-27AF8B66E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057219"/>
            <a:ext cx="12192000" cy="474356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197A9BA-30D3-C7B4-789B-F9BD535E9996}"/>
              </a:ext>
            </a:extLst>
          </p:cNvPr>
          <p:cNvSpPr/>
          <p:nvPr/>
        </p:nvSpPr>
        <p:spPr>
          <a:xfrm>
            <a:off x="144299" y="4274143"/>
            <a:ext cx="288893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Nombre magique :</a:t>
            </a:r>
          </a:p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CBD0A3-B73D-1241-B4A6-025D9D26BD17}"/>
              </a:ext>
            </a:extLst>
          </p:cNvPr>
          <p:cNvSpPr/>
          <p:nvPr/>
        </p:nvSpPr>
        <p:spPr>
          <a:xfrm>
            <a:off x="2097385" y="2035328"/>
            <a:ext cx="372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8EBFAA-E879-F5EA-A1A0-DD30AA5DC5D2}"/>
              </a:ext>
            </a:extLst>
          </p:cNvPr>
          <p:cNvSpPr/>
          <p:nvPr/>
        </p:nvSpPr>
        <p:spPr>
          <a:xfrm>
            <a:off x="474251" y="3501623"/>
            <a:ext cx="372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1A06A8-4FEF-5AA6-F8F3-B62808DFE7CA}"/>
              </a:ext>
            </a:extLst>
          </p:cNvPr>
          <p:cNvSpPr/>
          <p:nvPr/>
        </p:nvSpPr>
        <p:spPr>
          <a:xfrm>
            <a:off x="1320720" y="3501623"/>
            <a:ext cx="372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41AE0C-5F1A-A64C-5CD0-0DAAAE026369}"/>
              </a:ext>
            </a:extLst>
          </p:cNvPr>
          <p:cNvSpPr/>
          <p:nvPr/>
        </p:nvSpPr>
        <p:spPr>
          <a:xfrm>
            <a:off x="2003609" y="2772336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B0CDCA-ED1A-4CDF-FB60-2BAB971C6B9A}"/>
              </a:ext>
            </a:extLst>
          </p:cNvPr>
          <p:cNvSpPr/>
          <p:nvPr/>
        </p:nvSpPr>
        <p:spPr>
          <a:xfrm>
            <a:off x="414936" y="2772335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-6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3D00A8-AC66-6889-2B37-A7E4FFC14953}"/>
              </a:ext>
            </a:extLst>
          </p:cNvPr>
          <p:cNvSpPr/>
          <p:nvPr/>
        </p:nvSpPr>
        <p:spPr>
          <a:xfrm>
            <a:off x="3519293" y="5181145"/>
            <a:ext cx="288893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Nombre magique :</a:t>
            </a:r>
          </a:p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8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B203AA-C7DE-A1B7-BBC2-005268C139A7}"/>
              </a:ext>
            </a:extLst>
          </p:cNvPr>
          <p:cNvSpPr/>
          <p:nvPr/>
        </p:nvSpPr>
        <p:spPr>
          <a:xfrm>
            <a:off x="4885792" y="2035328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9778F7-66AB-A32F-EB8A-30BE3C263BF1}"/>
              </a:ext>
            </a:extLst>
          </p:cNvPr>
          <p:cNvSpPr/>
          <p:nvPr/>
        </p:nvSpPr>
        <p:spPr>
          <a:xfrm>
            <a:off x="5816115" y="3608237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BA684F-B5C7-8096-8552-0FD947637CA5}"/>
              </a:ext>
            </a:extLst>
          </p:cNvPr>
          <p:cNvSpPr/>
          <p:nvPr/>
        </p:nvSpPr>
        <p:spPr>
          <a:xfrm>
            <a:off x="5932642" y="4394691"/>
            <a:ext cx="372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B0A319-37EA-1E54-104F-9199A2083557}"/>
              </a:ext>
            </a:extLst>
          </p:cNvPr>
          <p:cNvSpPr/>
          <p:nvPr/>
        </p:nvSpPr>
        <p:spPr>
          <a:xfrm>
            <a:off x="5816115" y="2035327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-8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CEE115-037E-9023-16DD-ABD76BB9241C}"/>
              </a:ext>
            </a:extLst>
          </p:cNvPr>
          <p:cNvSpPr/>
          <p:nvPr/>
        </p:nvSpPr>
        <p:spPr>
          <a:xfrm>
            <a:off x="4078241" y="2035326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CDC6E47-DEDB-48A1-3668-C0FCD77FAAAF}"/>
              </a:ext>
            </a:extLst>
          </p:cNvPr>
          <p:cNvSpPr/>
          <p:nvPr/>
        </p:nvSpPr>
        <p:spPr>
          <a:xfrm>
            <a:off x="3999504" y="4394691"/>
            <a:ext cx="7473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0C1AE2-FB0B-02B0-1DA6-49427D93FC3E}"/>
              </a:ext>
            </a:extLst>
          </p:cNvPr>
          <p:cNvSpPr/>
          <p:nvPr/>
        </p:nvSpPr>
        <p:spPr>
          <a:xfrm>
            <a:off x="3239408" y="4394691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1C63DAC-2099-C60D-70F5-5FA9E4167E92}"/>
              </a:ext>
            </a:extLst>
          </p:cNvPr>
          <p:cNvSpPr/>
          <p:nvPr/>
        </p:nvSpPr>
        <p:spPr>
          <a:xfrm>
            <a:off x="8762799" y="2541502"/>
            <a:ext cx="372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346C41-B1EC-D710-A464-F610DBB15560}"/>
              </a:ext>
            </a:extLst>
          </p:cNvPr>
          <p:cNvSpPr/>
          <p:nvPr/>
        </p:nvSpPr>
        <p:spPr>
          <a:xfrm>
            <a:off x="9441071" y="2543990"/>
            <a:ext cx="7473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-18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ECAC2C-8EBE-0FEC-07CA-BF791FE1CBDF}"/>
              </a:ext>
            </a:extLst>
          </p:cNvPr>
          <p:cNvSpPr/>
          <p:nvPr/>
        </p:nvSpPr>
        <p:spPr>
          <a:xfrm>
            <a:off x="10362619" y="2552745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1335F48-7A3E-BBBA-66A1-1A3D391EE5E7}"/>
              </a:ext>
            </a:extLst>
          </p:cNvPr>
          <p:cNvSpPr/>
          <p:nvPr/>
        </p:nvSpPr>
        <p:spPr>
          <a:xfrm>
            <a:off x="9065967" y="2099308"/>
            <a:ext cx="7473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D662B96-3668-2A86-B696-4FA456D7C6EE}"/>
              </a:ext>
            </a:extLst>
          </p:cNvPr>
          <p:cNvSpPr/>
          <p:nvPr/>
        </p:nvSpPr>
        <p:spPr>
          <a:xfrm>
            <a:off x="9973604" y="2110551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74CE529-1957-763C-371C-ED12A9F62ED3}"/>
              </a:ext>
            </a:extLst>
          </p:cNvPr>
          <p:cNvSpPr/>
          <p:nvPr/>
        </p:nvSpPr>
        <p:spPr>
          <a:xfrm>
            <a:off x="9405979" y="1677112"/>
            <a:ext cx="7473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-15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CEAAC12-2498-474F-930C-0EEDFA6BACB9}"/>
              </a:ext>
            </a:extLst>
          </p:cNvPr>
          <p:cNvSpPr/>
          <p:nvPr/>
        </p:nvSpPr>
        <p:spPr>
          <a:xfrm>
            <a:off x="9126094" y="4874307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23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81F29B9-7ECC-A949-51ED-D0FA3EAED9D9}"/>
              </a:ext>
            </a:extLst>
          </p:cNvPr>
          <p:cNvSpPr/>
          <p:nvPr/>
        </p:nvSpPr>
        <p:spPr>
          <a:xfrm>
            <a:off x="9439627" y="4458808"/>
            <a:ext cx="7473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-14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B0DB1AA-B082-D857-A030-393FBBD1DB04}"/>
              </a:ext>
            </a:extLst>
          </p:cNvPr>
          <p:cNvSpPr/>
          <p:nvPr/>
        </p:nvSpPr>
        <p:spPr>
          <a:xfrm>
            <a:off x="9879828" y="4856356"/>
            <a:ext cx="7473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-37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A8D70A5-E4B6-D9E5-84B3-3F08F1E15597}"/>
              </a:ext>
            </a:extLst>
          </p:cNvPr>
          <p:cNvSpPr/>
          <p:nvPr/>
        </p:nvSpPr>
        <p:spPr>
          <a:xfrm>
            <a:off x="10003171" y="4067742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9AB664C-7BAA-1F13-C92B-D858204EBA8C}"/>
              </a:ext>
            </a:extLst>
          </p:cNvPr>
          <p:cNvSpPr/>
          <p:nvPr/>
        </p:nvSpPr>
        <p:spPr>
          <a:xfrm>
            <a:off x="10470606" y="4465290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24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38717E2-CC2F-EC55-4310-9C28BDE05582}"/>
              </a:ext>
            </a:extLst>
          </p:cNvPr>
          <p:cNvSpPr/>
          <p:nvPr/>
        </p:nvSpPr>
        <p:spPr>
          <a:xfrm>
            <a:off x="10849804" y="4874306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61</a:t>
            </a:r>
          </a:p>
        </p:txBody>
      </p:sp>
    </p:spTree>
    <p:extLst>
      <p:ext uri="{BB962C8B-B14F-4D97-AF65-F5344CB8AC3E}">
        <p14:creationId xmlns:p14="http://schemas.microsoft.com/office/powerpoint/2010/main" val="172973898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30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488</Words>
  <Application>Microsoft Office PowerPoint</Application>
  <PresentationFormat>Grand écran</PresentationFormat>
  <Paragraphs>159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35</cp:revision>
  <dcterms:created xsi:type="dcterms:W3CDTF">2017-03-08T13:00:45Z</dcterms:created>
  <dcterms:modified xsi:type="dcterms:W3CDTF">2024-05-24T07:55:49Z</dcterms:modified>
</cp:coreProperties>
</file>