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78" r:id="rId3"/>
    <p:sldId id="273" r:id="rId4"/>
    <p:sldId id="274" r:id="rId5"/>
    <p:sldId id="275" r:id="rId6"/>
    <p:sldId id="276" r:id="rId7"/>
    <p:sldId id="277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13/12/2022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9691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13/12/2022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6951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13/12/2022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8493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13/12/2022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8387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13/12/2022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3195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13/12/2022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1896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13/12/2022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4707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13/12/2022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131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13/12/2022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1031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13/12/2022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8644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13/12/2022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7536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E5FD4A-31AB-47FC-B78C-86FA18B4B0E2}" type="datetimeFigureOut">
              <a:rPr lang="fr-FR" smtClean="0"/>
              <a:t>13/12/2022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8948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image" Target="../media/image12.png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4AF13AF-8470-979F-05E7-8C0144372B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97939"/>
            <a:ext cx="12192000" cy="4862122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40906441-C5EC-44B9-8328-CB864D9F9BBE}"/>
              </a:ext>
            </a:extLst>
          </p:cNvPr>
          <p:cNvSpPr txBox="1"/>
          <p:nvPr/>
        </p:nvSpPr>
        <p:spPr>
          <a:xfrm>
            <a:off x="4063612" y="3471332"/>
            <a:ext cx="13756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quotient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AA7EF1D9-91CD-4B04-A125-BA9E1A33A5FA}"/>
              </a:ext>
            </a:extLst>
          </p:cNvPr>
          <p:cNvSpPr txBox="1"/>
          <p:nvPr/>
        </p:nvSpPr>
        <p:spPr>
          <a:xfrm>
            <a:off x="6951581" y="3255200"/>
            <a:ext cx="1859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numérateur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A3EBE10E-BF48-423C-97D9-183056845710}"/>
              </a:ext>
            </a:extLst>
          </p:cNvPr>
          <p:cNvSpPr txBox="1"/>
          <p:nvPr/>
        </p:nvSpPr>
        <p:spPr>
          <a:xfrm>
            <a:off x="6809716" y="3797292"/>
            <a:ext cx="21435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dénominateur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226EB2A0-AF50-490E-9134-C870E7746AD4}"/>
                  </a:ext>
                </a:extLst>
              </p:cNvPr>
              <p:cNvSpPr txBox="1"/>
              <p:nvPr/>
            </p:nvSpPr>
            <p:spPr>
              <a:xfrm>
                <a:off x="11011507" y="3446496"/>
                <a:ext cx="729687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6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</m:oMath>
                  </m:oMathPara>
                </a14:m>
                <a:endParaRPr lang="fr-FR" sz="36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226EB2A0-AF50-490E-9134-C870E7746A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11507" y="3446496"/>
                <a:ext cx="729687" cy="64633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ZoneTexte 14">
            <a:extLst>
              <a:ext uri="{FF2B5EF4-FFF2-40B4-BE49-F238E27FC236}">
                <a16:creationId xmlns:a16="http://schemas.microsoft.com/office/drawing/2014/main" id="{7DE48807-ED54-481A-9925-F6D1DB4EA810}"/>
              </a:ext>
            </a:extLst>
          </p:cNvPr>
          <p:cNvSpPr txBox="1"/>
          <p:nvPr/>
        </p:nvSpPr>
        <p:spPr>
          <a:xfrm>
            <a:off x="5132727" y="4911092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F9CF410-C511-41F4-B119-3A2987095876}"/>
              </a:ext>
            </a:extLst>
          </p:cNvPr>
          <p:cNvSpPr txBox="1"/>
          <p:nvPr/>
        </p:nvSpPr>
        <p:spPr>
          <a:xfrm>
            <a:off x="8590813" y="4736343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578C5A9-2DC2-4941-9570-653336688E54}"/>
              </a:ext>
            </a:extLst>
          </p:cNvPr>
          <p:cNvSpPr txBox="1"/>
          <p:nvPr/>
        </p:nvSpPr>
        <p:spPr>
          <a:xfrm>
            <a:off x="5577487" y="4241472"/>
            <a:ext cx="13740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fraction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34C3ED9-D1D1-7EEA-77E6-07DAB86E28FD}"/>
              </a:ext>
            </a:extLst>
          </p:cNvPr>
          <p:cNvSpPr txBox="1"/>
          <p:nvPr/>
        </p:nvSpPr>
        <p:spPr>
          <a:xfrm>
            <a:off x="8953252" y="4223026"/>
            <a:ext cx="14766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rationnel</a:t>
            </a:r>
          </a:p>
        </p:txBody>
      </p:sp>
    </p:spTree>
    <p:extLst>
      <p:ext uri="{BB962C8B-B14F-4D97-AF65-F5344CB8AC3E}">
        <p14:creationId xmlns:p14="http://schemas.microsoft.com/office/powerpoint/2010/main" val="233987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9" grpId="0"/>
      <p:bldP spid="15" grpId="0"/>
      <p:bldP spid="16" grpId="0"/>
      <p:bldP spid="12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497B4696-53DF-B7B6-132F-E89550F037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95" y="1424238"/>
            <a:ext cx="12123809" cy="400952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A781BA8-70E2-46F7-9A62-BAE311B53B2D}"/>
              </a:ext>
            </a:extLst>
          </p:cNvPr>
          <p:cNvSpPr txBox="1"/>
          <p:nvPr/>
        </p:nvSpPr>
        <p:spPr>
          <a:xfrm>
            <a:off x="4633675" y="2287279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5545E09-F9BA-486E-8576-1C7FF69BD42F}"/>
              </a:ext>
            </a:extLst>
          </p:cNvPr>
          <p:cNvSpPr txBox="1"/>
          <p:nvPr/>
        </p:nvSpPr>
        <p:spPr>
          <a:xfrm>
            <a:off x="5435174" y="2297024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347F414-FEDF-43FD-832C-93640EDB1468}"/>
              </a:ext>
            </a:extLst>
          </p:cNvPr>
          <p:cNvSpPr txBox="1"/>
          <p:nvPr/>
        </p:nvSpPr>
        <p:spPr>
          <a:xfrm>
            <a:off x="8799275" y="2287278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0,75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B32C8C7-1F81-41CD-9E13-3B6A96B36F39}"/>
              </a:ext>
            </a:extLst>
          </p:cNvPr>
          <p:cNvSpPr txBox="1"/>
          <p:nvPr/>
        </p:nvSpPr>
        <p:spPr>
          <a:xfrm>
            <a:off x="5203111" y="3637710"/>
            <a:ext cx="10887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0,33…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A0EE4F3-767C-4F75-99EA-F78E70867ED3}"/>
              </a:ext>
            </a:extLst>
          </p:cNvPr>
          <p:cNvSpPr txBox="1"/>
          <p:nvPr/>
        </p:nvSpPr>
        <p:spPr>
          <a:xfrm>
            <a:off x="7139057" y="3637710"/>
            <a:ext cx="10887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1,42…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6D6F873-E5D9-4047-B3CD-3C9C77DEBC44}"/>
              </a:ext>
            </a:extLst>
          </p:cNvPr>
          <p:cNvSpPr txBox="1"/>
          <p:nvPr/>
        </p:nvSpPr>
        <p:spPr>
          <a:xfrm>
            <a:off x="8183574" y="4670090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4BAF599-511A-46FA-BEE4-42CD9F57E171}"/>
              </a:ext>
            </a:extLst>
          </p:cNvPr>
          <p:cNvSpPr txBox="1"/>
          <p:nvPr/>
        </p:nvSpPr>
        <p:spPr>
          <a:xfrm>
            <a:off x="11490403" y="4546980"/>
            <a:ext cx="4347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270740E-2EC6-DC45-D261-AD8594AD9100}"/>
              </a:ext>
            </a:extLst>
          </p:cNvPr>
          <p:cNvSpPr txBox="1"/>
          <p:nvPr/>
        </p:nvSpPr>
        <p:spPr>
          <a:xfrm>
            <a:off x="2861332" y="1495413"/>
            <a:ext cx="13740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fraction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61079C4-71EC-E17A-05CF-619D152531EB}"/>
              </a:ext>
            </a:extLst>
          </p:cNvPr>
          <p:cNvSpPr txBox="1"/>
          <p:nvPr/>
        </p:nvSpPr>
        <p:spPr>
          <a:xfrm>
            <a:off x="6997191" y="1495413"/>
            <a:ext cx="13724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écriture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E922EB6-CEC9-F953-2F71-3A752EFF4534}"/>
              </a:ext>
            </a:extLst>
          </p:cNvPr>
          <p:cNvSpPr txBox="1"/>
          <p:nvPr/>
        </p:nvSpPr>
        <p:spPr>
          <a:xfrm>
            <a:off x="9085443" y="1495413"/>
            <a:ext cx="21130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fractionnaire</a:t>
            </a:r>
          </a:p>
        </p:txBody>
      </p:sp>
    </p:spTree>
    <p:extLst>
      <p:ext uri="{BB962C8B-B14F-4D97-AF65-F5344CB8AC3E}">
        <p14:creationId xmlns:p14="http://schemas.microsoft.com/office/powerpoint/2010/main" val="1009399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2" grpId="0"/>
      <p:bldP spid="13" grpId="0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1AFA7F33-1932-4225-A490-1B4B0A48DF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40" y="934518"/>
            <a:ext cx="11989706" cy="5200474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B335E79-12AE-4549-920F-9E5D28EE3CF1}"/>
              </a:ext>
            </a:extLst>
          </p:cNvPr>
          <p:cNvSpPr txBox="1"/>
          <p:nvPr/>
        </p:nvSpPr>
        <p:spPr>
          <a:xfrm>
            <a:off x="2376847" y="1479884"/>
            <a:ext cx="16882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proportion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C25598B-BD8E-4C64-B944-EEBD51E8E10D}"/>
              </a:ext>
            </a:extLst>
          </p:cNvPr>
          <p:cNvSpPr txBox="1"/>
          <p:nvPr/>
        </p:nvSpPr>
        <p:spPr>
          <a:xfrm>
            <a:off x="4854974" y="1463842"/>
            <a:ext cx="16450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fréquence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CBEB751-F47F-49C4-AF92-6BEAAA0E5B4C}"/>
              </a:ext>
            </a:extLst>
          </p:cNvPr>
          <p:cNvSpPr txBox="1"/>
          <p:nvPr/>
        </p:nvSpPr>
        <p:spPr>
          <a:xfrm>
            <a:off x="8294023" y="4578482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14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EAFB56B-1D92-4FF0-A916-8BCEA7B5F3F5}"/>
              </a:ext>
            </a:extLst>
          </p:cNvPr>
          <p:cNvSpPr txBox="1"/>
          <p:nvPr/>
        </p:nvSpPr>
        <p:spPr>
          <a:xfrm>
            <a:off x="9032541" y="4595416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14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2F8A2C1-AFDF-474D-A56E-CFB1660CD86E}"/>
              </a:ext>
            </a:extLst>
          </p:cNvPr>
          <p:cNvSpPr txBox="1"/>
          <p:nvPr/>
        </p:nvSpPr>
        <p:spPr>
          <a:xfrm>
            <a:off x="9047589" y="5048614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25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A5A4635-F623-482D-B9CE-E912246B1CB2}"/>
              </a:ext>
            </a:extLst>
          </p:cNvPr>
          <p:cNvSpPr txBox="1"/>
          <p:nvPr/>
        </p:nvSpPr>
        <p:spPr>
          <a:xfrm>
            <a:off x="8337038" y="5057081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D12FB564-545E-4CC1-9314-59B0C3A8A58E}"/>
                  </a:ext>
                </a:extLst>
              </p:cNvPr>
              <p:cNvSpPr txBox="1"/>
              <p:nvPr/>
            </p:nvSpPr>
            <p:spPr>
              <a:xfrm>
                <a:off x="5931631" y="5458886"/>
                <a:ext cx="686405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𝟏𝟒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𝟐𝟓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D12FB564-545E-4CC1-9314-59B0C3A8A5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31631" y="5458886"/>
                <a:ext cx="686405" cy="7861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ZoneTexte 9">
            <a:extLst>
              <a:ext uri="{FF2B5EF4-FFF2-40B4-BE49-F238E27FC236}">
                <a16:creationId xmlns:a16="http://schemas.microsoft.com/office/drawing/2014/main" id="{B019BC00-121D-44D8-A9A4-9F6AB5231E58}"/>
              </a:ext>
            </a:extLst>
          </p:cNvPr>
          <p:cNvSpPr txBox="1"/>
          <p:nvPr/>
        </p:nvSpPr>
        <p:spPr>
          <a:xfrm>
            <a:off x="6816842" y="5555775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0,56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5B90FF4C-CAA4-4CDE-A792-414017CFF577}"/>
                  </a:ext>
                </a:extLst>
              </p:cNvPr>
              <p:cNvSpPr txBox="1"/>
              <p:nvPr/>
            </p:nvSpPr>
            <p:spPr>
              <a:xfrm>
                <a:off x="8536823" y="5427916"/>
                <a:ext cx="870751" cy="7936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𝟓𝟔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𝟏𝟎𝟎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5B90FF4C-CAA4-4CDE-A792-414017CFF5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6823" y="5427916"/>
                <a:ext cx="870751" cy="79367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3D479A5B-CE48-4B9D-9966-C9A3E5DF4688}"/>
                  </a:ext>
                </a:extLst>
              </p:cNvPr>
              <p:cNvSpPr txBox="1"/>
              <p:nvPr/>
            </p:nvSpPr>
            <p:spPr>
              <a:xfrm>
                <a:off x="9947902" y="5548950"/>
                <a:ext cx="96051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𝟓𝟔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3D479A5B-CE48-4B9D-9966-C9A3E5DF46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47902" y="5548950"/>
                <a:ext cx="960519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ZoneTexte 14">
            <a:extLst>
              <a:ext uri="{FF2B5EF4-FFF2-40B4-BE49-F238E27FC236}">
                <a16:creationId xmlns:a16="http://schemas.microsoft.com/office/drawing/2014/main" id="{B4943134-AB91-49B9-8B4F-6BE6E0CF13D9}"/>
              </a:ext>
            </a:extLst>
          </p:cNvPr>
          <p:cNvSpPr txBox="1"/>
          <p:nvPr/>
        </p:nvSpPr>
        <p:spPr>
          <a:xfrm>
            <a:off x="9947902" y="4769056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0,56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71F8774-D6DC-4F70-AEA7-267D1C7A8A62}"/>
              </a:ext>
            </a:extLst>
          </p:cNvPr>
          <p:cNvSpPr txBox="1"/>
          <p:nvPr/>
        </p:nvSpPr>
        <p:spPr>
          <a:xfrm>
            <a:off x="11270205" y="4586948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56</a:t>
            </a:r>
          </a:p>
        </p:txBody>
      </p:sp>
    </p:spTree>
    <p:extLst>
      <p:ext uri="{BB962C8B-B14F-4D97-AF65-F5344CB8AC3E}">
        <p14:creationId xmlns:p14="http://schemas.microsoft.com/office/powerpoint/2010/main" val="416246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5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1A5AF5A-3CBB-44AD-A28E-36558F8C75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66" y="1557571"/>
            <a:ext cx="12066667" cy="3742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953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0433DCAD-B95F-48D5-90FD-3EE4541679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28" y="1477486"/>
            <a:ext cx="12017743" cy="3903028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D07850F-62A9-43F8-BA58-8329097CE9DF}"/>
              </a:ext>
            </a:extLst>
          </p:cNvPr>
          <p:cNvSpPr txBox="1"/>
          <p:nvPr/>
        </p:nvSpPr>
        <p:spPr>
          <a:xfrm>
            <a:off x="9164248" y="2086364"/>
            <a:ext cx="17139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multipliant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372F21B-BDAD-403F-8767-0A9306F9D063}"/>
              </a:ext>
            </a:extLst>
          </p:cNvPr>
          <p:cNvSpPr txBox="1"/>
          <p:nvPr/>
        </p:nvSpPr>
        <p:spPr>
          <a:xfrm>
            <a:off x="2380224" y="2543290"/>
            <a:ext cx="13147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divisant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C5644DF-602E-424B-A122-8CFD474BBF4D}"/>
              </a:ext>
            </a:extLst>
          </p:cNvPr>
          <p:cNvSpPr txBox="1"/>
          <p:nvPr/>
        </p:nvSpPr>
        <p:spPr>
          <a:xfrm>
            <a:off x="1934640" y="4730821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F27E4D3-0E22-4629-9CF4-768A7984E0F9}"/>
              </a:ext>
            </a:extLst>
          </p:cNvPr>
          <p:cNvSpPr txBox="1"/>
          <p:nvPr/>
        </p:nvSpPr>
        <p:spPr>
          <a:xfrm>
            <a:off x="2596387" y="4237684"/>
            <a:ext cx="55976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12</a:t>
            </a:r>
          </a:p>
          <a:p>
            <a:endParaRPr lang="fr-FR" sz="2400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7AE2F5C-98A0-43F8-8ED0-0D42CC8E50A6}"/>
              </a:ext>
            </a:extLst>
          </p:cNvPr>
          <p:cNvSpPr txBox="1"/>
          <p:nvPr/>
        </p:nvSpPr>
        <p:spPr>
          <a:xfrm>
            <a:off x="2596387" y="4759587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21</a:t>
            </a:r>
            <a:endParaRPr lang="fr-FR" sz="2400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08BA268-902C-4357-B397-0D333F47AD8F}"/>
                  </a:ext>
                </a:extLst>
              </p:cNvPr>
              <p:cNvSpPr txBox="1"/>
              <p:nvPr/>
            </p:nvSpPr>
            <p:spPr>
              <a:xfrm>
                <a:off x="4467560" y="4747755"/>
                <a:ext cx="124264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24 </a:t>
                </a:r>
                <a14:m>
                  <m:oMath xmlns:m="http://schemas.openxmlformats.org/officeDocument/2006/math">
                    <m:r>
                      <a:rPr lang="fr-FR" sz="2400" b="1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2400" b="1" dirty="0">
                    <a:solidFill>
                      <a:srgbClr val="00B050"/>
                    </a:solidFill>
                    <a:latin typeface="Comic Sans MS" panose="030F0702030302020204" pitchFamily="66" charset="0"/>
                  </a:rPr>
                  <a:t> 4</a:t>
                </a:r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08BA268-902C-4357-B397-0D333F47AD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7560" y="4747755"/>
                <a:ext cx="1242648" cy="461665"/>
              </a:xfrm>
              <a:prstGeom prst="rect">
                <a:avLst/>
              </a:prstGeom>
              <a:blipFill>
                <a:blip r:embed="rId3"/>
                <a:stretch>
                  <a:fillRect l="-7843" t="-10526" r="-6863" b="-2894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97B795D4-0A62-43C6-A601-2D60FB2601EB}"/>
                  </a:ext>
                </a:extLst>
              </p:cNvPr>
              <p:cNvSpPr txBox="1"/>
              <p:nvPr/>
            </p:nvSpPr>
            <p:spPr>
              <a:xfrm>
                <a:off x="4459093" y="4237684"/>
                <a:ext cx="124264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20 </a:t>
                </a:r>
                <a14:m>
                  <m:oMath xmlns:m="http://schemas.openxmlformats.org/officeDocument/2006/math">
                    <m:r>
                      <a:rPr lang="fr-FR" sz="2400" b="1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2400" b="1" dirty="0">
                    <a:solidFill>
                      <a:srgbClr val="00B050"/>
                    </a:solidFill>
                    <a:latin typeface="Comic Sans MS" panose="030F0702030302020204" pitchFamily="66" charset="0"/>
                  </a:rPr>
                  <a:t> 4</a:t>
                </a:r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97B795D4-0A62-43C6-A601-2D60FB2601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9093" y="4237684"/>
                <a:ext cx="1242648" cy="461665"/>
              </a:xfrm>
              <a:prstGeom prst="rect">
                <a:avLst/>
              </a:prstGeom>
              <a:blipFill>
                <a:blip r:embed="rId4"/>
                <a:stretch>
                  <a:fillRect l="-7353" t="-10526" r="-7353" b="-2894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ZoneTexte 9">
            <a:extLst>
              <a:ext uri="{FF2B5EF4-FFF2-40B4-BE49-F238E27FC236}">
                <a16:creationId xmlns:a16="http://schemas.microsoft.com/office/drawing/2014/main" id="{59501BE0-757E-4E32-AFBC-F51F9421B7DA}"/>
              </a:ext>
            </a:extLst>
          </p:cNvPr>
          <p:cNvSpPr txBox="1"/>
          <p:nvPr/>
        </p:nvSpPr>
        <p:spPr>
          <a:xfrm>
            <a:off x="6067241" y="4252117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  <a:endParaRPr lang="fr-FR" sz="2400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6936063-E7C7-4B38-9EE1-D511EEAB9740}"/>
              </a:ext>
            </a:extLst>
          </p:cNvPr>
          <p:cNvSpPr txBox="1"/>
          <p:nvPr/>
        </p:nvSpPr>
        <p:spPr>
          <a:xfrm>
            <a:off x="8081816" y="4263458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18</a:t>
            </a:r>
            <a:endParaRPr lang="fr-FR" sz="2400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32E4EF5-2D1D-4D39-BDE4-0E5E4E5B1C95}"/>
              </a:ext>
            </a:extLst>
          </p:cNvPr>
          <p:cNvSpPr txBox="1"/>
          <p:nvPr/>
        </p:nvSpPr>
        <p:spPr>
          <a:xfrm>
            <a:off x="10904697" y="4254239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</a:t>
            </a:r>
            <a:endParaRPr lang="fr-FR" sz="2400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7825D93-4510-4955-845E-24CECD04BDC8}"/>
              </a:ext>
            </a:extLst>
          </p:cNvPr>
          <p:cNvSpPr txBox="1"/>
          <p:nvPr/>
        </p:nvSpPr>
        <p:spPr>
          <a:xfrm>
            <a:off x="8589483" y="2556496"/>
            <a:ext cx="10054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même</a:t>
            </a:r>
          </a:p>
        </p:txBody>
      </p:sp>
    </p:spTree>
    <p:extLst>
      <p:ext uri="{BB962C8B-B14F-4D97-AF65-F5344CB8AC3E}">
        <p14:creationId xmlns:p14="http://schemas.microsoft.com/office/powerpoint/2010/main" val="2036592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3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>
            <a:extLst>
              <a:ext uri="{FF2B5EF4-FFF2-40B4-BE49-F238E27FC236}">
                <a16:creationId xmlns:a16="http://schemas.microsoft.com/office/drawing/2014/main" id="{61FCA7C8-1BC7-4FC5-9E8C-B6EAE434A1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4546" y="0"/>
            <a:ext cx="10222907" cy="6858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A0F8D64-D039-418F-AF83-548302AEEDC6}"/>
              </a:ext>
            </a:extLst>
          </p:cNvPr>
          <p:cNvSpPr txBox="1"/>
          <p:nvPr/>
        </p:nvSpPr>
        <p:spPr>
          <a:xfrm>
            <a:off x="4448317" y="858695"/>
            <a:ext cx="12811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inférieure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A0D2247E-1EE0-4BB7-8CF0-57FE1A800374}"/>
              </a:ext>
            </a:extLst>
          </p:cNvPr>
          <p:cNvSpPr txBox="1"/>
          <p:nvPr/>
        </p:nvSpPr>
        <p:spPr>
          <a:xfrm>
            <a:off x="9418251" y="858695"/>
            <a:ext cx="12811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inférieure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C4405CE-C288-473C-8020-0CF1859351FF}"/>
              </a:ext>
            </a:extLst>
          </p:cNvPr>
          <p:cNvSpPr txBox="1"/>
          <p:nvPr/>
        </p:nvSpPr>
        <p:spPr>
          <a:xfrm>
            <a:off x="4421066" y="1246921"/>
            <a:ext cx="13356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supérieure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E8C014D0-3996-49CA-B9F3-E222596FDD46}"/>
              </a:ext>
            </a:extLst>
          </p:cNvPr>
          <p:cNvSpPr txBox="1"/>
          <p:nvPr/>
        </p:nvSpPr>
        <p:spPr>
          <a:xfrm>
            <a:off x="9363749" y="1279547"/>
            <a:ext cx="13356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supérieure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D53BCD46-68F2-45FF-9EC8-88B9D4AB2F3F}"/>
              </a:ext>
            </a:extLst>
          </p:cNvPr>
          <p:cNvSpPr txBox="1"/>
          <p:nvPr/>
        </p:nvSpPr>
        <p:spPr>
          <a:xfrm>
            <a:off x="4710408" y="1683466"/>
            <a:ext cx="7569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égale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5B182CF1-E180-45B3-B182-5A294DA0FE8E}"/>
              </a:ext>
            </a:extLst>
          </p:cNvPr>
          <p:cNvSpPr txBox="1"/>
          <p:nvPr/>
        </p:nvSpPr>
        <p:spPr>
          <a:xfrm>
            <a:off x="9748074" y="1683466"/>
            <a:ext cx="7569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égale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FA063DBA-8C58-4CF3-B257-6B128CE8CCDA}"/>
                  </a:ext>
                </a:extLst>
              </p:cNvPr>
              <p:cNvSpPr txBox="1"/>
              <p:nvPr/>
            </p:nvSpPr>
            <p:spPr>
              <a:xfrm>
                <a:off x="2588181" y="2543041"/>
                <a:ext cx="54854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FA063DBA-8C58-4CF3-B257-6B128CE8CC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8181" y="2543041"/>
                <a:ext cx="548547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CD7B4EEC-4038-4CDB-8D49-916032601ADF}"/>
                  </a:ext>
                </a:extLst>
              </p:cNvPr>
              <p:cNvSpPr txBox="1"/>
              <p:nvPr/>
            </p:nvSpPr>
            <p:spPr>
              <a:xfrm>
                <a:off x="3395455" y="2635374"/>
                <a:ext cx="121860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car </a:t>
                </a:r>
                <a14:m>
                  <m:oMath xmlns:m="http://schemas.openxmlformats.org/officeDocument/2006/math">
                    <m:r>
                      <a:rPr lang="fr-FR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𝟕</m:t>
                    </m:r>
                    <m:r>
                      <a:rPr lang="fr-FR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&lt;</m:t>
                    </m:r>
                    <m:r>
                      <a:rPr lang="fr-FR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𝟗</m:t>
                    </m:r>
                  </m:oMath>
                </a14:m>
                <a:endParaRPr lang="fr-FR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CD7B4EEC-4038-4CDB-8D49-916032601A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5455" y="2635374"/>
                <a:ext cx="1218603" cy="369332"/>
              </a:xfrm>
              <a:prstGeom prst="rect">
                <a:avLst/>
              </a:prstGeom>
              <a:blipFill>
                <a:blip r:embed="rId4"/>
                <a:stretch>
                  <a:fillRect l="-4500" t="-6557" b="-2623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8F1E2004-632C-4E79-AE07-703BCD2A6E31}"/>
                  </a:ext>
                </a:extLst>
              </p:cNvPr>
              <p:cNvSpPr txBox="1"/>
              <p:nvPr/>
            </p:nvSpPr>
            <p:spPr>
              <a:xfrm>
                <a:off x="5821725" y="2543041"/>
                <a:ext cx="54854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&gt;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8F1E2004-632C-4E79-AE07-703BCD2A6E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1725" y="2543041"/>
                <a:ext cx="548547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76054FA7-C03E-455C-82FC-11627FDC77CD}"/>
                  </a:ext>
                </a:extLst>
              </p:cNvPr>
              <p:cNvSpPr txBox="1"/>
              <p:nvPr/>
            </p:nvSpPr>
            <p:spPr>
              <a:xfrm>
                <a:off x="6689753" y="2635374"/>
                <a:ext cx="149432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car </a:t>
                </a:r>
                <a14:m>
                  <m:oMath xmlns:m="http://schemas.openxmlformats.org/officeDocument/2006/math">
                    <m:r>
                      <a:rPr lang="fr-FR" b="1" i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𝟏</m:t>
                    </m:r>
                    <m:r>
                      <a:rPr lang="fr-FR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𝟕</m:t>
                    </m:r>
                    <m:r>
                      <a:rPr lang="fr-FR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r>
                      <a:rPr lang="fr-FR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𝟏𝟐</m:t>
                    </m:r>
                  </m:oMath>
                </a14:m>
                <a:endParaRPr lang="fr-FR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76054FA7-C03E-455C-82FC-11627FDC77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9753" y="2635374"/>
                <a:ext cx="1494320" cy="369332"/>
              </a:xfrm>
              <a:prstGeom prst="rect">
                <a:avLst/>
              </a:prstGeom>
              <a:blipFill>
                <a:blip r:embed="rId6"/>
                <a:stretch>
                  <a:fillRect l="-3252" t="-6557" b="-2623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D65A6306-0FBA-4160-8A5F-F777F38C1F06}"/>
                  </a:ext>
                </a:extLst>
              </p:cNvPr>
              <p:cNvSpPr txBox="1"/>
              <p:nvPr/>
            </p:nvSpPr>
            <p:spPr>
              <a:xfrm>
                <a:off x="9097603" y="2507574"/>
                <a:ext cx="54694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D65A6306-0FBA-4160-8A5F-F777F38C1F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97603" y="2507574"/>
                <a:ext cx="546945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526E997C-E069-4186-9470-D0B13686451E}"/>
                  </a:ext>
                </a:extLst>
              </p:cNvPr>
              <p:cNvSpPr txBox="1"/>
              <p:nvPr/>
            </p:nvSpPr>
            <p:spPr>
              <a:xfrm>
                <a:off x="9827773" y="2635374"/>
                <a:ext cx="149432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car </a:t>
                </a:r>
                <a14:m>
                  <m:oMath xmlns:m="http://schemas.openxmlformats.org/officeDocument/2006/math">
                    <m:r>
                      <a:rPr lang="fr-FR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𝟏𝟒</m:t>
                    </m:r>
                    <m:r>
                      <a:rPr lang="fr-FR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fr-FR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𝟏𝟒</m:t>
                    </m:r>
                  </m:oMath>
                </a14:m>
                <a:endParaRPr lang="fr-FR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526E997C-E069-4186-9470-D0B1368645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27773" y="2635374"/>
                <a:ext cx="1494320" cy="369332"/>
              </a:xfrm>
              <a:prstGeom prst="rect">
                <a:avLst/>
              </a:prstGeom>
              <a:blipFill>
                <a:blip r:embed="rId8"/>
                <a:stretch>
                  <a:fillRect l="-3265" t="-6557" b="-2623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ZoneTexte 30">
            <a:extLst>
              <a:ext uri="{FF2B5EF4-FFF2-40B4-BE49-F238E27FC236}">
                <a16:creationId xmlns:a16="http://schemas.microsoft.com/office/drawing/2014/main" id="{955906B6-12C1-431F-8273-66B35579CF20}"/>
              </a:ext>
            </a:extLst>
          </p:cNvPr>
          <p:cNvSpPr txBox="1"/>
          <p:nvPr/>
        </p:nvSpPr>
        <p:spPr>
          <a:xfrm>
            <a:off x="9644548" y="3299716"/>
            <a:ext cx="15552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numérateurs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3919B2AF-5C44-4575-9EB7-9BDEC8B49975}"/>
              </a:ext>
            </a:extLst>
          </p:cNvPr>
          <p:cNvSpPr txBox="1"/>
          <p:nvPr/>
        </p:nvSpPr>
        <p:spPr>
          <a:xfrm>
            <a:off x="9132484" y="3720469"/>
            <a:ext cx="17668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dénominateurs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3A942739-E1A6-4AB3-A8D6-727CEB15D1E8}"/>
                  </a:ext>
                </a:extLst>
              </p:cNvPr>
              <p:cNvSpPr txBox="1"/>
              <p:nvPr/>
            </p:nvSpPr>
            <p:spPr>
              <a:xfrm>
                <a:off x="3730482" y="4469687"/>
                <a:ext cx="54854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3A942739-E1A6-4AB3-A8D6-727CEB15D1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0482" y="4469687"/>
                <a:ext cx="548547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ZoneTexte 35">
                <a:extLst>
                  <a:ext uri="{FF2B5EF4-FFF2-40B4-BE49-F238E27FC236}">
                    <a16:creationId xmlns:a16="http://schemas.microsoft.com/office/drawing/2014/main" id="{D18A242E-30F1-4545-821B-9491A13004CF}"/>
                  </a:ext>
                </a:extLst>
              </p:cNvPr>
              <p:cNvSpPr txBox="1"/>
              <p:nvPr/>
            </p:nvSpPr>
            <p:spPr>
              <a:xfrm>
                <a:off x="4698367" y="4620537"/>
                <a:ext cx="149432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car </a:t>
                </a:r>
                <a14:m>
                  <m:oMath xmlns:m="http://schemas.openxmlformats.org/officeDocument/2006/math">
                    <m:r>
                      <a:rPr lang="fr-FR" b="1" i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𝟏𝟏</m:t>
                    </m:r>
                    <m:r>
                      <a:rPr lang="fr-FR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&lt;</m:t>
                    </m:r>
                    <m:r>
                      <a:rPr lang="fr-FR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𝟏𝟑</m:t>
                    </m:r>
                  </m:oMath>
                </a14:m>
                <a:endParaRPr lang="fr-FR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6" name="ZoneTexte 35">
                <a:extLst>
                  <a:ext uri="{FF2B5EF4-FFF2-40B4-BE49-F238E27FC236}">
                    <a16:creationId xmlns:a16="http://schemas.microsoft.com/office/drawing/2014/main" id="{D18A242E-30F1-4545-821B-9491A13004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8367" y="4620537"/>
                <a:ext cx="1494320" cy="369332"/>
              </a:xfrm>
              <a:prstGeom prst="rect">
                <a:avLst/>
              </a:prstGeom>
              <a:blipFill>
                <a:blip r:embed="rId10"/>
                <a:stretch>
                  <a:fillRect l="-3673" t="-8197" b="-2623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09FDD439-6DDC-4763-BA46-E8072D0EB57F}"/>
                  </a:ext>
                </a:extLst>
              </p:cNvPr>
              <p:cNvSpPr txBox="1"/>
              <p:nvPr/>
            </p:nvSpPr>
            <p:spPr>
              <a:xfrm>
                <a:off x="7041896" y="4528204"/>
                <a:ext cx="54854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&gt;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09FDD439-6DDC-4763-BA46-E8072D0EB5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1896" y="4528204"/>
                <a:ext cx="548547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ZoneTexte 37">
                <a:extLst>
                  <a:ext uri="{FF2B5EF4-FFF2-40B4-BE49-F238E27FC236}">
                    <a16:creationId xmlns:a16="http://schemas.microsoft.com/office/drawing/2014/main" id="{6F0F3C17-056F-4C82-BBDC-436ACF41AB3A}"/>
                  </a:ext>
                </a:extLst>
              </p:cNvPr>
              <p:cNvSpPr txBox="1"/>
              <p:nvPr/>
            </p:nvSpPr>
            <p:spPr>
              <a:xfrm>
                <a:off x="7832051" y="4620537"/>
                <a:ext cx="121860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car </a:t>
                </a:r>
                <a14:m>
                  <m:oMath xmlns:m="http://schemas.openxmlformats.org/officeDocument/2006/math">
                    <m:r>
                      <a:rPr lang="fr-FR" b="1" i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r>
                      <a:rPr lang="fr-FR" b="1" i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&lt;</m:t>
                    </m:r>
                    <m:r>
                      <a:rPr lang="fr-FR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𝟒</m:t>
                    </m:r>
                  </m:oMath>
                </a14:m>
                <a:endParaRPr lang="fr-FR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8" name="ZoneTexte 37">
                <a:extLst>
                  <a:ext uri="{FF2B5EF4-FFF2-40B4-BE49-F238E27FC236}">
                    <a16:creationId xmlns:a16="http://schemas.microsoft.com/office/drawing/2014/main" id="{6F0F3C17-056F-4C82-BBDC-436ACF41AB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32051" y="4620537"/>
                <a:ext cx="1218603" cy="369332"/>
              </a:xfrm>
              <a:prstGeom prst="rect">
                <a:avLst/>
              </a:prstGeom>
              <a:blipFill>
                <a:blip r:embed="rId12"/>
                <a:stretch>
                  <a:fillRect l="-4500" t="-8197" b="-2623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E2A84D52-C556-46DF-A96F-D2F32EA3889B}"/>
                  </a:ext>
                </a:extLst>
              </p:cNvPr>
              <p:cNvSpPr txBox="1"/>
              <p:nvPr/>
            </p:nvSpPr>
            <p:spPr>
              <a:xfrm>
                <a:off x="2943082" y="6163021"/>
                <a:ext cx="54854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E2A84D52-C556-46DF-A96F-D2F32EA388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3082" y="6163021"/>
                <a:ext cx="548547" cy="46166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ZoneTexte 39">
                <a:extLst>
                  <a:ext uri="{FF2B5EF4-FFF2-40B4-BE49-F238E27FC236}">
                    <a16:creationId xmlns:a16="http://schemas.microsoft.com/office/drawing/2014/main" id="{DCBA2D4E-E26F-4D3D-AC37-520E2CB7308D}"/>
                  </a:ext>
                </a:extLst>
              </p:cNvPr>
              <p:cNvSpPr txBox="1"/>
              <p:nvPr/>
            </p:nvSpPr>
            <p:spPr>
              <a:xfrm>
                <a:off x="3891232" y="6080882"/>
                <a:ext cx="1445652" cy="6259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car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4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24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fr-FR" sz="24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𝟖</m:t>
                        </m:r>
                      </m:den>
                    </m:f>
                    <m:r>
                      <a:rPr lang="fr-FR" sz="24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fr-FR" sz="24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24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𝟔</m:t>
                        </m:r>
                      </m:num>
                      <m:den>
                        <m:r>
                          <a:rPr lang="fr-FR" sz="24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𝟏𝟔</m:t>
                        </m:r>
                      </m:den>
                    </m:f>
                  </m:oMath>
                </a14:m>
                <a:endParaRPr lang="fr-FR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0" name="ZoneTexte 39">
                <a:extLst>
                  <a:ext uri="{FF2B5EF4-FFF2-40B4-BE49-F238E27FC236}">
                    <a16:creationId xmlns:a16="http://schemas.microsoft.com/office/drawing/2014/main" id="{DCBA2D4E-E26F-4D3D-AC37-520E2CB730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1232" y="6080882"/>
                <a:ext cx="1445652" cy="625941"/>
              </a:xfrm>
              <a:prstGeom prst="rect">
                <a:avLst/>
              </a:prstGeom>
              <a:blipFill>
                <a:blip r:embed="rId14"/>
                <a:stretch>
                  <a:fillRect l="-337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ZoneTexte 40">
                <a:extLst>
                  <a:ext uri="{FF2B5EF4-FFF2-40B4-BE49-F238E27FC236}">
                    <a16:creationId xmlns:a16="http://schemas.microsoft.com/office/drawing/2014/main" id="{54129ABD-82F8-4357-AE03-E24583BA0DC0}"/>
                  </a:ext>
                </a:extLst>
              </p:cNvPr>
              <p:cNvSpPr txBox="1"/>
              <p:nvPr/>
            </p:nvSpPr>
            <p:spPr>
              <a:xfrm>
                <a:off x="7652481" y="6163019"/>
                <a:ext cx="54854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1" name="ZoneTexte 40">
                <a:extLst>
                  <a:ext uri="{FF2B5EF4-FFF2-40B4-BE49-F238E27FC236}">
                    <a16:creationId xmlns:a16="http://schemas.microsoft.com/office/drawing/2014/main" id="{54129ABD-82F8-4357-AE03-E24583BA0D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2481" y="6163019"/>
                <a:ext cx="548547" cy="46166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ZoneTexte 41">
                <a:extLst>
                  <a:ext uri="{FF2B5EF4-FFF2-40B4-BE49-F238E27FC236}">
                    <a16:creationId xmlns:a16="http://schemas.microsoft.com/office/drawing/2014/main" id="{70D60253-60D2-4C2A-A4AB-1B23E563A431}"/>
                  </a:ext>
                </a:extLst>
              </p:cNvPr>
              <p:cNvSpPr txBox="1"/>
              <p:nvPr/>
            </p:nvSpPr>
            <p:spPr>
              <a:xfrm>
                <a:off x="8589270" y="6097317"/>
                <a:ext cx="2858924" cy="6490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car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4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24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num>
                      <m:den>
                        <m:r>
                          <a:rPr lang="fr-FR" sz="24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den>
                    </m:f>
                    <m:r>
                      <a:rPr lang="fr-FR" sz="24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fr-FR" sz="24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24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𝟖</m:t>
                        </m:r>
                      </m:num>
                      <m:den>
                        <m:r>
                          <a:rPr lang="fr-FR" sz="24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𝟏𝟐</m:t>
                        </m:r>
                      </m:den>
                    </m:f>
                  </m:oMath>
                </a14:m>
                <a:r>
                  <a:rPr lang="fr-FR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et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400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24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fr-FR" sz="24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den>
                    </m:f>
                    <m:r>
                      <a:rPr lang="fr-FR" sz="2400" b="1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fr-FR" sz="2400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24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𝟗</m:t>
                        </m:r>
                      </m:num>
                      <m:den>
                        <m:r>
                          <a:rPr lang="fr-FR" sz="2400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𝟏𝟐</m:t>
                        </m:r>
                      </m:den>
                    </m:f>
                  </m:oMath>
                </a14:m>
                <a:r>
                  <a:rPr lang="fr-FR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</a:t>
                </a:r>
              </a:p>
            </p:txBody>
          </p:sp>
        </mc:Choice>
        <mc:Fallback xmlns="">
          <p:sp>
            <p:nvSpPr>
              <p:cNvPr id="42" name="ZoneTexte 41">
                <a:extLst>
                  <a:ext uri="{FF2B5EF4-FFF2-40B4-BE49-F238E27FC236}">
                    <a16:creationId xmlns:a16="http://schemas.microsoft.com/office/drawing/2014/main" id="{70D60253-60D2-4C2A-A4AB-1B23E563A4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9270" y="6097317"/>
                <a:ext cx="2858924" cy="649088"/>
              </a:xfrm>
              <a:prstGeom prst="rect">
                <a:avLst/>
              </a:prstGeom>
              <a:blipFill>
                <a:blip r:embed="rId16"/>
                <a:stretch>
                  <a:fillRect l="-170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ZoneTexte 42">
            <a:extLst>
              <a:ext uri="{FF2B5EF4-FFF2-40B4-BE49-F238E27FC236}">
                <a16:creationId xmlns:a16="http://schemas.microsoft.com/office/drawing/2014/main" id="{D67C3245-07D4-4B63-BF48-F5C33A73F6C1}"/>
              </a:ext>
            </a:extLst>
          </p:cNvPr>
          <p:cNvSpPr txBox="1"/>
          <p:nvPr/>
        </p:nvSpPr>
        <p:spPr>
          <a:xfrm>
            <a:off x="8712460" y="5358927"/>
            <a:ext cx="16546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dénominateur</a:t>
            </a:r>
          </a:p>
        </p:txBody>
      </p:sp>
    </p:spTree>
    <p:extLst>
      <p:ext uri="{BB962C8B-B14F-4D97-AF65-F5344CB8AC3E}">
        <p14:creationId xmlns:p14="http://schemas.microsoft.com/office/powerpoint/2010/main" val="2611492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2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2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7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2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7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2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7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2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7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4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CE9CEB10-C27D-4596-89B7-D59CC53EE2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88163"/>
            <a:ext cx="12192000" cy="548167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1C97CB7-3341-4C7F-ACE4-C3F9C0A43C8D}"/>
              </a:ext>
            </a:extLst>
          </p:cNvPr>
          <p:cNvSpPr txBox="1"/>
          <p:nvPr/>
        </p:nvSpPr>
        <p:spPr>
          <a:xfrm>
            <a:off x="2918857" y="1293144"/>
            <a:ext cx="16225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Simplifier</a:t>
            </a:r>
            <a:endParaRPr lang="fr-FR" sz="2400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410995D-8C8E-410C-A3D0-395F1B6ABD0F}"/>
              </a:ext>
            </a:extLst>
          </p:cNvPr>
          <p:cNvSpPr txBox="1"/>
          <p:nvPr/>
        </p:nvSpPr>
        <p:spPr>
          <a:xfrm>
            <a:off x="10521446" y="1293144"/>
            <a:ext cx="9476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égale</a:t>
            </a:r>
            <a:endParaRPr lang="fr-FR" sz="2400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D6D6163-7F58-400E-AE6C-CAC482ED10B3}"/>
              </a:ext>
            </a:extLst>
          </p:cNvPr>
          <p:cNvSpPr txBox="1"/>
          <p:nvPr/>
        </p:nvSpPr>
        <p:spPr>
          <a:xfrm>
            <a:off x="7828264" y="1754809"/>
            <a:ext cx="10454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petits</a:t>
            </a:r>
            <a:endParaRPr lang="fr-FR" sz="2400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874D491-76E2-4876-8EE5-A209B53A7775}"/>
              </a:ext>
            </a:extLst>
          </p:cNvPr>
          <p:cNvSpPr txBox="1"/>
          <p:nvPr/>
        </p:nvSpPr>
        <p:spPr>
          <a:xfrm>
            <a:off x="7828264" y="2753876"/>
            <a:ext cx="9044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pairs</a:t>
            </a:r>
            <a:endParaRPr lang="fr-FR" sz="2400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B95E488-995D-4781-AF9A-5E0744E5F841}"/>
              </a:ext>
            </a:extLst>
          </p:cNvPr>
          <p:cNvSpPr txBox="1"/>
          <p:nvPr/>
        </p:nvSpPr>
        <p:spPr>
          <a:xfrm>
            <a:off x="3620330" y="3269825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</a:t>
            </a:r>
            <a:endParaRPr lang="fr-FR" sz="2400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D8F8471-C9DA-4EAF-8BB3-E6911FAAB0EB}"/>
              </a:ext>
            </a:extLst>
          </p:cNvPr>
          <p:cNvSpPr txBox="1"/>
          <p:nvPr/>
        </p:nvSpPr>
        <p:spPr>
          <a:xfrm>
            <a:off x="4355308" y="3269824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  <a:endParaRPr lang="fr-FR" sz="2400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7B416D6-A604-4C1D-88F3-1F62428B3A7B}"/>
              </a:ext>
            </a:extLst>
          </p:cNvPr>
          <p:cNvSpPr txBox="1"/>
          <p:nvPr/>
        </p:nvSpPr>
        <p:spPr>
          <a:xfrm>
            <a:off x="11469141" y="3269823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</a:t>
            </a:r>
            <a:endParaRPr lang="fr-FR" sz="2400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B81A791-01DB-470D-868A-07C3B9FE17F1}"/>
              </a:ext>
            </a:extLst>
          </p:cNvPr>
          <p:cNvSpPr txBox="1"/>
          <p:nvPr/>
        </p:nvSpPr>
        <p:spPr>
          <a:xfrm>
            <a:off x="8802141" y="3752943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  <a:endParaRPr lang="fr-FR" sz="2400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B5F94A5-427C-40AA-8B21-4B21176C8645}"/>
              </a:ext>
            </a:extLst>
          </p:cNvPr>
          <p:cNvSpPr txBox="1"/>
          <p:nvPr/>
        </p:nvSpPr>
        <p:spPr>
          <a:xfrm>
            <a:off x="6041850" y="4231541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9</a:t>
            </a:r>
            <a:endParaRPr lang="fr-FR" sz="2400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BF3E58F-B886-4EC9-AFEF-42C742D37E77}"/>
              </a:ext>
            </a:extLst>
          </p:cNvPr>
          <p:cNvSpPr txBox="1"/>
          <p:nvPr/>
        </p:nvSpPr>
        <p:spPr>
          <a:xfrm>
            <a:off x="2638407" y="4937757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</a:t>
            </a:r>
            <a:endParaRPr lang="fr-FR" sz="2400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DCE5302-C371-4629-96E2-50AF3B32265F}"/>
              </a:ext>
            </a:extLst>
          </p:cNvPr>
          <p:cNvSpPr txBox="1"/>
          <p:nvPr/>
        </p:nvSpPr>
        <p:spPr>
          <a:xfrm>
            <a:off x="2544631" y="5414147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</a:t>
            </a:r>
            <a:endParaRPr lang="fr-FR" sz="2400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15F6CAE-5853-4E99-9BF1-B9944C813219}"/>
              </a:ext>
            </a:extLst>
          </p:cNvPr>
          <p:cNvSpPr txBox="1"/>
          <p:nvPr/>
        </p:nvSpPr>
        <p:spPr>
          <a:xfrm>
            <a:off x="6321092" y="4969856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9</a:t>
            </a:r>
            <a:endParaRPr lang="fr-FR" sz="2400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BCDD1817-26B6-47BD-876E-296EB30EDD48}"/>
              </a:ext>
            </a:extLst>
          </p:cNvPr>
          <p:cNvSpPr txBox="1"/>
          <p:nvPr/>
        </p:nvSpPr>
        <p:spPr>
          <a:xfrm>
            <a:off x="6368069" y="5451936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8</a:t>
            </a:r>
            <a:endParaRPr lang="fr-FR" sz="2400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B9071E9-590D-4883-9451-A2889CE8A377}"/>
              </a:ext>
            </a:extLst>
          </p:cNvPr>
          <p:cNvSpPr txBox="1"/>
          <p:nvPr/>
        </p:nvSpPr>
        <p:spPr>
          <a:xfrm>
            <a:off x="10152669" y="4937756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12</a:t>
            </a:r>
            <a:endParaRPr lang="fr-FR" sz="2400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97E46609-14B0-47BF-89A4-EA346309E70F}"/>
              </a:ext>
            </a:extLst>
          </p:cNvPr>
          <p:cNvSpPr txBox="1"/>
          <p:nvPr/>
        </p:nvSpPr>
        <p:spPr>
          <a:xfrm>
            <a:off x="10246444" y="5431521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9</a:t>
            </a:r>
            <a:endParaRPr lang="fr-FR" sz="2400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B026B3F8-7D16-460D-9271-9AC419196257}"/>
                  </a:ext>
                </a:extLst>
              </p:cNvPr>
              <p:cNvSpPr txBox="1"/>
              <p:nvPr/>
            </p:nvSpPr>
            <p:spPr>
              <a:xfrm>
                <a:off x="10618662" y="4981398"/>
                <a:ext cx="922432" cy="9002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8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8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fr-FR" sz="28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fr-FR" sz="2800" b="1" dirty="0">
                  <a:solidFill>
                    <a:srgbClr val="00B05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B026B3F8-7D16-460D-9271-9AC4191962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18662" y="4981398"/>
                <a:ext cx="922432" cy="90024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24058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TM03457444[[fn=Base]]</Template>
  <TotalTime>370</TotalTime>
  <Words>113</Words>
  <Application>Microsoft Office PowerPoint</Application>
  <PresentationFormat>Grand écran</PresentationFormat>
  <Paragraphs>80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Cambria Math</vt:lpstr>
      <vt:lpstr>Comic Sans MS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Mallet</dc:creator>
  <cp:lastModifiedBy>Grégory Mallet</cp:lastModifiedBy>
  <cp:revision>57</cp:revision>
  <dcterms:created xsi:type="dcterms:W3CDTF">2014-09-07T17:19:12Z</dcterms:created>
  <dcterms:modified xsi:type="dcterms:W3CDTF">2022-12-13T09:37:27Z</dcterms:modified>
</cp:coreProperties>
</file>