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70" r:id="rId2"/>
    <p:sldId id="271" r:id="rId3"/>
    <p:sldId id="272" r:id="rId4"/>
    <p:sldId id="279" r:id="rId5"/>
    <p:sldId id="276" r:id="rId6"/>
    <p:sldId id="278" r:id="rId7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4" autoAdjust="0"/>
    <p:restoredTop sz="94660"/>
  </p:normalViewPr>
  <p:slideViewPr>
    <p:cSldViewPr snapToGrid="0">
      <p:cViewPr varScale="1">
        <p:scale>
          <a:sx n="113" d="100"/>
          <a:sy n="113" d="100"/>
        </p:scale>
        <p:origin x="510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E5FD4A-31AB-47FC-B78C-86FA18B4B0E2}" type="datetimeFigureOut">
              <a:rPr lang="fr-FR" smtClean="0"/>
              <a:t>14/06/2023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FB6B33-FC23-492E-B20E-29C8C22F05F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296916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E5FD4A-31AB-47FC-B78C-86FA18B4B0E2}" type="datetimeFigureOut">
              <a:rPr lang="fr-FR" smtClean="0"/>
              <a:t>14/06/2023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FB6B33-FC23-492E-B20E-29C8C22F05F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169516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E5FD4A-31AB-47FC-B78C-86FA18B4B0E2}" type="datetimeFigureOut">
              <a:rPr lang="fr-FR" smtClean="0"/>
              <a:t>14/06/2023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FB6B33-FC23-492E-B20E-29C8C22F05F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684935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E5FD4A-31AB-47FC-B78C-86FA18B4B0E2}" type="datetimeFigureOut">
              <a:rPr lang="fr-FR" smtClean="0"/>
              <a:t>14/06/2023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FB6B33-FC23-492E-B20E-29C8C22F05F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383877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E5FD4A-31AB-47FC-B78C-86FA18B4B0E2}" type="datetimeFigureOut">
              <a:rPr lang="fr-FR" smtClean="0"/>
              <a:t>14/06/2023</a:t>
            </a:fld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FB6B33-FC23-492E-B20E-29C8C22F05F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131956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E5FD4A-31AB-47FC-B78C-86FA18B4B0E2}" type="datetimeFigureOut">
              <a:rPr lang="fr-FR" smtClean="0"/>
              <a:t>14/06/2023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FB6B33-FC23-492E-B20E-29C8C22F05F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518967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E5FD4A-31AB-47FC-B78C-86FA18B4B0E2}" type="datetimeFigureOut">
              <a:rPr lang="fr-FR" smtClean="0"/>
              <a:t>14/06/2023</a:t>
            </a:fld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FB6B33-FC23-492E-B20E-29C8C22F05F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147078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E5FD4A-31AB-47FC-B78C-86FA18B4B0E2}" type="datetimeFigureOut">
              <a:rPr lang="fr-FR" smtClean="0"/>
              <a:t>14/06/2023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FB6B33-FC23-492E-B20E-29C8C22F05F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31314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E5FD4A-31AB-47FC-B78C-86FA18B4B0E2}" type="datetimeFigureOut">
              <a:rPr lang="fr-FR" smtClean="0"/>
              <a:t>14/06/2023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FB6B33-FC23-492E-B20E-29C8C22F05F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810314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E5FD4A-31AB-47FC-B78C-86FA18B4B0E2}" type="datetimeFigureOut">
              <a:rPr lang="fr-FR" smtClean="0"/>
              <a:t>14/06/2023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FB6B33-FC23-492E-B20E-29C8C22F05F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2186444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E5FD4A-31AB-47FC-B78C-86FA18B4B0E2}" type="datetimeFigureOut">
              <a:rPr lang="fr-FR" smtClean="0"/>
              <a:t>14/06/2023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FB6B33-FC23-492E-B20E-29C8C22F05F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275368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0E5FD4A-31AB-47FC-B78C-86FA18B4B0E2}" type="datetimeFigureOut">
              <a:rPr lang="fr-FR" smtClean="0"/>
              <a:t>14/06/2023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5FB6B33-FC23-492E-B20E-29C8C22F05F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2589484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13" Type="http://schemas.openxmlformats.org/officeDocument/2006/relationships/image" Target="../media/image13.png"/><Relationship Id="rId18" Type="http://schemas.openxmlformats.org/officeDocument/2006/relationships/image" Target="../media/image18.png"/><Relationship Id="rId26" Type="http://schemas.openxmlformats.org/officeDocument/2006/relationships/image" Target="../media/image26.png"/><Relationship Id="rId3" Type="http://schemas.openxmlformats.org/officeDocument/2006/relationships/image" Target="../media/image3.png"/><Relationship Id="rId21" Type="http://schemas.openxmlformats.org/officeDocument/2006/relationships/image" Target="../media/image21.png"/><Relationship Id="rId7" Type="http://schemas.openxmlformats.org/officeDocument/2006/relationships/image" Target="../media/image7.png"/><Relationship Id="rId12" Type="http://schemas.openxmlformats.org/officeDocument/2006/relationships/image" Target="../media/image12.png"/><Relationship Id="rId17" Type="http://schemas.openxmlformats.org/officeDocument/2006/relationships/image" Target="../media/image17.png"/><Relationship Id="rId25" Type="http://schemas.openxmlformats.org/officeDocument/2006/relationships/image" Target="../media/image25.png"/><Relationship Id="rId2" Type="http://schemas.openxmlformats.org/officeDocument/2006/relationships/image" Target="../media/image2.png"/><Relationship Id="rId16" Type="http://schemas.openxmlformats.org/officeDocument/2006/relationships/image" Target="../media/image16.png"/><Relationship Id="rId20" Type="http://schemas.openxmlformats.org/officeDocument/2006/relationships/image" Target="../media/image2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png"/><Relationship Id="rId11" Type="http://schemas.openxmlformats.org/officeDocument/2006/relationships/image" Target="../media/image11.png"/><Relationship Id="rId24" Type="http://schemas.openxmlformats.org/officeDocument/2006/relationships/image" Target="../media/image24.png"/><Relationship Id="rId5" Type="http://schemas.openxmlformats.org/officeDocument/2006/relationships/image" Target="../media/image5.png"/><Relationship Id="rId15" Type="http://schemas.openxmlformats.org/officeDocument/2006/relationships/image" Target="../media/image15.png"/><Relationship Id="rId23" Type="http://schemas.openxmlformats.org/officeDocument/2006/relationships/image" Target="../media/image23.png"/><Relationship Id="rId10" Type="http://schemas.openxmlformats.org/officeDocument/2006/relationships/image" Target="../media/image10.png"/><Relationship Id="rId19" Type="http://schemas.openxmlformats.org/officeDocument/2006/relationships/image" Target="../media/image19.png"/><Relationship Id="rId4" Type="http://schemas.openxmlformats.org/officeDocument/2006/relationships/image" Target="../media/image4.png"/><Relationship Id="rId9" Type="http://schemas.openxmlformats.org/officeDocument/2006/relationships/image" Target="../media/image9.png"/><Relationship Id="rId14" Type="http://schemas.openxmlformats.org/officeDocument/2006/relationships/image" Target="../media/image14.png"/><Relationship Id="rId22" Type="http://schemas.openxmlformats.org/officeDocument/2006/relationships/image" Target="../media/image22.png"/><Relationship Id="rId27" Type="http://schemas.openxmlformats.org/officeDocument/2006/relationships/image" Target="../media/image27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.png"/><Relationship Id="rId13" Type="http://schemas.openxmlformats.org/officeDocument/2006/relationships/image" Target="../media/image39.png"/><Relationship Id="rId3" Type="http://schemas.openxmlformats.org/officeDocument/2006/relationships/image" Target="../media/image29.png"/><Relationship Id="rId7" Type="http://schemas.openxmlformats.org/officeDocument/2006/relationships/image" Target="../media/image33.png"/><Relationship Id="rId12" Type="http://schemas.openxmlformats.org/officeDocument/2006/relationships/image" Target="../media/image38.png"/><Relationship Id="rId2" Type="http://schemas.openxmlformats.org/officeDocument/2006/relationships/image" Target="../media/image28.png"/><Relationship Id="rId16" Type="http://schemas.openxmlformats.org/officeDocument/2006/relationships/image" Target="../media/image4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2.png"/><Relationship Id="rId11" Type="http://schemas.openxmlformats.org/officeDocument/2006/relationships/image" Target="../media/image37.png"/><Relationship Id="rId5" Type="http://schemas.openxmlformats.org/officeDocument/2006/relationships/image" Target="../media/image31.png"/><Relationship Id="rId15" Type="http://schemas.openxmlformats.org/officeDocument/2006/relationships/image" Target="../media/image41.png"/><Relationship Id="rId10" Type="http://schemas.openxmlformats.org/officeDocument/2006/relationships/image" Target="../media/image36.png"/><Relationship Id="rId4" Type="http://schemas.openxmlformats.org/officeDocument/2006/relationships/image" Target="../media/image30.png"/><Relationship Id="rId9" Type="http://schemas.openxmlformats.org/officeDocument/2006/relationships/image" Target="../media/image35.png"/><Relationship Id="rId14" Type="http://schemas.openxmlformats.org/officeDocument/2006/relationships/image" Target="../media/image40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7.png"/><Relationship Id="rId5" Type="http://schemas.openxmlformats.org/officeDocument/2006/relationships/image" Target="../media/image46.png"/><Relationship Id="rId4" Type="http://schemas.openxmlformats.org/officeDocument/2006/relationships/image" Target="../media/image45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3.png"/><Relationship Id="rId5" Type="http://schemas.openxmlformats.org/officeDocument/2006/relationships/image" Target="../media/image52.png"/><Relationship Id="rId4" Type="http://schemas.openxmlformats.org/officeDocument/2006/relationships/image" Target="../media/image51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8.png"/><Relationship Id="rId5" Type="http://schemas.openxmlformats.org/officeDocument/2006/relationships/image" Target="../media/image57.png"/><Relationship Id="rId4" Type="http://schemas.openxmlformats.org/officeDocument/2006/relationships/image" Target="../media/image5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 6">
            <a:extLst>
              <a:ext uri="{FF2B5EF4-FFF2-40B4-BE49-F238E27FC236}">
                <a16:creationId xmlns:a16="http://schemas.microsoft.com/office/drawing/2014/main" id="{4D50B04B-286B-BBFC-0195-F07A7BB2F3E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290" y="198729"/>
            <a:ext cx="11953075" cy="6337537"/>
          </a:xfrm>
          <a:prstGeom prst="rect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A7E3E600-8107-462C-9DC1-80B22BB940A9}"/>
              </a:ext>
            </a:extLst>
          </p:cNvPr>
          <p:cNvSpPr txBox="1"/>
          <p:nvPr/>
        </p:nvSpPr>
        <p:spPr>
          <a:xfrm>
            <a:off x="4049772" y="1716044"/>
            <a:ext cx="139172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littérale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3FBD40C2-6C8B-412D-9DF5-56923D1840A5}"/>
              </a:ext>
            </a:extLst>
          </p:cNvPr>
          <p:cNvSpPr txBox="1"/>
          <p:nvPr/>
        </p:nvSpPr>
        <p:spPr>
          <a:xfrm>
            <a:off x="2300408" y="2177709"/>
            <a:ext cx="139814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nombres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DF8AFCE2-0F31-49D0-816E-A664CA58238B}"/>
              </a:ext>
            </a:extLst>
          </p:cNvPr>
          <p:cNvSpPr txBox="1"/>
          <p:nvPr/>
        </p:nvSpPr>
        <p:spPr>
          <a:xfrm>
            <a:off x="8378444" y="3955320"/>
            <a:ext cx="227536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c x 4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E7A0B9E2-2CE9-4B6E-8D32-52B4354FD976}"/>
              </a:ext>
            </a:extLst>
          </p:cNvPr>
          <p:cNvSpPr txBox="1"/>
          <p:nvPr/>
        </p:nvSpPr>
        <p:spPr>
          <a:xfrm>
            <a:off x="8846906" y="4517069"/>
            <a:ext cx="88678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L x l</a:t>
            </a: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CFAC540C-DDBC-4E3A-9E17-4D66E0624CEF}"/>
              </a:ext>
            </a:extLst>
          </p:cNvPr>
          <p:cNvSpPr txBox="1"/>
          <p:nvPr/>
        </p:nvSpPr>
        <p:spPr>
          <a:xfrm>
            <a:off x="6789098" y="5986946"/>
            <a:ext cx="272702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1,50 x N + 0,50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35F8534E-D3CD-986C-19B7-AF237FD9ABA0}"/>
              </a:ext>
            </a:extLst>
          </p:cNvPr>
          <p:cNvSpPr txBox="1"/>
          <p:nvPr/>
        </p:nvSpPr>
        <p:spPr>
          <a:xfrm>
            <a:off x="4349341" y="2678559"/>
            <a:ext cx="124906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nombre</a:t>
            </a:r>
          </a:p>
        </p:txBody>
      </p:sp>
    </p:spTree>
    <p:extLst>
      <p:ext uri="{BB962C8B-B14F-4D97-AF65-F5344CB8AC3E}">
        <p14:creationId xmlns:p14="http://schemas.microsoft.com/office/powerpoint/2010/main" val="11901731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2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7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2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8" grpId="0"/>
      <p:bldP spid="9" grpId="0"/>
      <p:bldP spid="11" grpId="0"/>
      <p:bldP spid="4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age 9">
            <a:extLst>
              <a:ext uri="{FF2B5EF4-FFF2-40B4-BE49-F238E27FC236}">
                <a16:creationId xmlns:a16="http://schemas.microsoft.com/office/drawing/2014/main" id="{2992930B-6A15-492E-84B7-89D8568C649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9744" y="0"/>
            <a:ext cx="11172511" cy="6858000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3" name="ZoneTexte 2">
                <a:extLst>
                  <a:ext uri="{FF2B5EF4-FFF2-40B4-BE49-F238E27FC236}">
                    <a16:creationId xmlns:a16="http://schemas.microsoft.com/office/drawing/2014/main" id="{EE47A341-D234-4CFD-848A-412BF567C733}"/>
                  </a:ext>
                </a:extLst>
              </p:cNvPr>
              <p:cNvSpPr txBox="1"/>
              <p:nvPr/>
            </p:nvSpPr>
            <p:spPr>
              <a:xfrm>
                <a:off x="9312963" y="686503"/>
                <a:ext cx="761747" cy="5232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28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𝟗</m:t>
                      </m:r>
                      <m:r>
                        <a:rPr lang="fr-FR" sz="28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𝒙</m:t>
                      </m:r>
                    </m:oMath>
                  </m:oMathPara>
                </a14:m>
                <a:endParaRPr lang="fr-FR" sz="2800" b="1" dirty="0">
                  <a:solidFill>
                    <a:srgbClr val="7030A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3" name="ZoneTexte 2">
                <a:extLst>
                  <a:ext uri="{FF2B5EF4-FFF2-40B4-BE49-F238E27FC236}">
                    <a16:creationId xmlns:a16="http://schemas.microsoft.com/office/drawing/2014/main" id="{EE47A341-D234-4CFD-848A-412BF567C73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312963" y="686503"/>
                <a:ext cx="761747" cy="523220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ZoneTexte 3">
                <a:extLst>
                  <a:ext uri="{FF2B5EF4-FFF2-40B4-BE49-F238E27FC236}">
                    <a16:creationId xmlns:a16="http://schemas.microsoft.com/office/drawing/2014/main" id="{B2FEF631-40CC-4700-A960-4359AE8EA501}"/>
                  </a:ext>
                </a:extLst>
              </p:cNvPr>
              <p:cNvSpPr txBox="1"/>
              <p:nvPr/>
            </p:nvSpPr>
            <p:spPr>
              <a:xfrm>
                <a:off x="9290808" y="1091615"/>
                <a:ext cx="777777" cy="5232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28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𝟖</m:t>
                      </m:r>
                      <m:r>
                        <a:rPr lang="fr-FR" sz="28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𝒂</m:t>
                      </m:r>
                    </m:oMath>
                  </m:oMathPara>
                </a14:m>
                <a:endParaRPr lang="fr-FR" sz="2800" b="1" dirty="0">
                  <a:solidFill>
                    <a:srgbClr val="7030A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4" name="ZoneTexte 3">
                <a:extLst>
                  <a:ext uri="{FF2B5EF4-FFF2-40B4-BE49-F238E27FC236}">
                    <a16:creationId xmlns:a16="http://schemas.microsoft.com/office/drawing/2014/main" id="{B2FEF631-40CC-4700-A960-4359AE8EA50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290808" y="1091615"/>
                <a:ext cx="777777" cy="523220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ZoneTexte 6">
                <a:extLst>
                  <a:ext uri="{FF2B5EF4-FFF2-40B4-BE49-F238E27FC236}">
                    <a16:creationId xmlns:a16="http://schemas.microsoft.com/office/drawing/2014/main" id="{3D748345-0B72-4B2F-B68D-32ED3C52280E}"/>
                  </a:ext>
                </a:extLst>
              </p:cNvPr>
              <p:cNvSpPr txBox="1"/>
              <p:nvPr/>
            </p:nvSpPr>
            <p:spPr>
              <a:xfrm>
                <a:off x="9286697" y="1539062"/>
                <a:ext cx="752129" cy="5232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28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𝒄𝒅</m:t>
                      </m:r>
                    </m:oMath>
                  </m:oMathPara>
                </a14:m>
                <a:endParaRPr lang="fr-FR" sz="2800" b="1" dirty="0">
                  <a:solidFill>
                    <a:srgbClr val="7030A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7" name="ZoneTexte 6">
                <a:extLst>
                  <a:ext uri="{FF2B5EF4-FFF2-40B4-BE49-F238E27FC236}">
                    <a16:creationId xmlns:a16="http://schemas.microsoft.com/office/drawing/2014/main" id="{3D748345-0B72-4B2F-B68D-32ED3C52280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286697" y="1539062"/>
                <a:ext cx="752129" cy="523220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ZoneTexte 7">
                <a:extLst>
                  <a:ext uri="{FF2B5EF4-FFF2-40B4-BE49-F238E27FC236}">
                    <a16:creationId xmlns:a16="http://schemas.microsoft.com/office/drawing/2014/main" id="{E1D17C58-C4A5-42D4-8BB1-DA4991D17032}"/>
                  </a:ext>
                </a:extLst>
              </p:cNvPr>
              <p:cNvSpPr txBox="1"/>
              <p:nvPr/>
            </p:nvSpPr>
            <p:spPr>
              <a:xfrm>
                <a:off x="8628063" y="1969575"/>
                <a:ext cx="2131545" cy="5232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28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𝟏𝟎</m:t>
                      </m:r>
                      <m:r>
                        <a:rPr lang="fr-FR" sz="28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fr-FR" sz="28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𝟒</m:t>
                      </m:r>
                      <m:r>
                        <a:rPr lang="fr-FR" sz="28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𝒙</m:t>
                      </m:r>
                      <m:r>
                        <a:rPr lang="fr-FR" sz="28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fr-FR" sz="28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𝟏</m:t>
                      </m:r>
                      <m:r>
                        <a:rPr lang="fr-FR" sz="28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fr-FR" sz="2800" b="1" dirty="0">
                  <a:solidFill>
                    <a:srgbClr val="7030A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8" name="ZoneTexte 7">
                <a:extLst>
                  <a:ext uri="{FF2B5EF4-FFF2-40B4-BE49-F238E27FC236}">
                    <a16:creationId xmlns:a16="http://schemas.microsoft.com/office/drawing/2014/main" id="{E1D17C58-C4A5-42D4-8BB1-DA4991D1703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628063" y="1969575"/>
                <a:ext cx="2131545" cy="523220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ZoneTexte 8">
                <a:extLst>
                  <a:ext uri="{FF2B5EF4-FFF2-40B4-BE49-F238E27FC236}">
                    <a16:creationId xmlns:a16="http://schemas.microsoft.com/office/drawing/2014/main" id="{AB66F1E6-111E-42D0-80E4-2DA795BACC49}"/>
                  </a:ext>
                </a:extLst>
              </p:cNvPr>
              <p:cNvSpPr txBox="1"/>
              <p:nvPr/>
            </p:nvSpPr>
            <p:spPr>
              <a:xfrm>
                <a:off x="8344900" y="2374687"/>
                <a:ext cx="2635722" cy="5232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28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fr-FR" sz="28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𝒓</m:t>
                      </m:r>
                      <m:r>
                        <a:rPr lang="fr-FR" sz="28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fr-FR" sz="28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𝟐</m:t>
                      </m:r>
                      <m:r>
                        <a:rPr lang="fr-FR" sz="28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)(</m:t>
                      </m:r>
                      <m:r>
                        <a:rPr lang="fr-FR" sz="28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𝟑</m:t>
                      </m:r>
                      <m:r>
                        <a:rPr lang="fr-FR" sz="28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fr-FR" sz="28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𝒑</m:t>
                      </m:r>
                      <m:r>
                        <a:rPr lang="fr-FR" sz="28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fr-FR" sz="2800" b="1" dirty="0">
                  <a:solidFill>
                    <a:srgbClr val="7030A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9" name="ZoneTexte 8">
                <a:extLst>
                  <a:ext uri="{FF2B5EF4-FFF2-40B4-BE49-F238E27FC236}">
                    <a16:creationId xmlns:a16="http://schemas.microsoft.com/office/drawing/2014/main" id="{AB66F1E6-111E-42D0-80E4-2DA795BACC4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44900" y="2374687"/>
                <a:ext cx="2635722" cy="523220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ZoneTexte 10">
                <a:extLst>
                  <a:ext uri="{FF2B5EF4-FFF2-40B4-BE49-F238E27FC236}">
                    <a16:creationId xmlns:a16="http://schemas.microsoft.com/office/drawing/2014/main" id="{98BE563E-E33D-1963-1BC0-7D2879BEC3E5}"/>
                  </a:ext>
                </a:extLst>
              </p:cNvPr>
              <p:cNvSpPr txBox="1"/>
              <p:nvPr/>
            </p:nvSpPr>
            <p:spPr>
              <a:xfrm>
                <a:off x="3354662" y="2999635"/>
                <a:ext cx="607859" cy="58477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32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𝟎</m:t>
                      </m:r>
                    </m:oMath>
                  </m:oMathPara>
                </a14:m>
                <a:endParaRPr lang="fr-FR" sz="3200" b="1" dirty="0">
                  <a:solidFill>
                    <a:srgbClr val="7030A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11" name="ZoneTexte 10">
                <a:extLst>
                  <a:ext uri="{FF2B5EF4-FFF2-40B4-BE49-F238E27FC236}">
                    <a16:creationId xmlns:a16="http://schemas.microsoft.com/office/drawing/2014/main" id="{98BE563E-E33D-1963-1BC0-7D2879BEC3E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54662" y="2999635"/>
                <a:ext cx="607859" cy="584775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ZoneTexte 11">
                <a:extLst>
                  <a:ext uri="{FF2B5EF4-FFF2-40B4-BE49-F238E27FC236}">
                    <a16:creationId xmlns:a16="http://schemas.microsoft.com/office/drawing/2014/main" id="{84838FE7-4EAA-9023-07DA-9D6A4C2F92B2}"/>
                  </a:ext>
                </a:extLst>
              </p:cNvPr>
              <p:cNvSpPr txBox="1"/>
              <p:nvPr/>
            </p:nvSpPr>
            <p:spPr>
              <a:xfrm>
                <a:off x="7238101" y="3002070"/>
                <a:ext cx="617477" cy="58477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32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𝒂</m:t>
                      </m:r>
                    </m:oMath>
                  </m:oMathPara>
                </a14:m>
                <a:endParaRPr lang="fr-FR" sz="3200" b="1" dirty="0">
                  <a:solidFill>
                    <a:srgbClr val="7030A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12" name="ZoneTexte 11">
                <a:extLst>
                  <a:ext uri="{FF2B5EF4-FFF2-40B4-BE49-F238E27FC236}">
                    <a16:creationId xmlns:a16="http://schemas.microsoft.com/office/drawing/2014/main" id="{84838FE7-4EAA-9023-07DA-9D6A4C2F92B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238101" y="3002070"/>
                <a:ext cx="617477" cy="584775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ZoneTexte 12">
                <a:extLst>
                  <a:ext uri="{FF2B5EF4-FFF2-40B4-BE49-F238E27FC236}">
                    <a16:creationId xmlns:a16="http://schemas.microsoft.com/office/drawing/2014/main" id="{D99A781A-C242-F9AA-7D8F-DAEE9C99C76A}"/>
                  </a:ext>
                </a:extLst>
              </p:cNvPr>
              <p:cNvSpPr txBox="1"/>
              <p:nvPr/>
            </p:nvSpPr>
            <p:spPr>
              <a:xfrm>
                <a:off x="2061785" y="3434469"/>
                <a:ext cx="814069" cy="5959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fr-FR" sz="32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fr-FR" sz="32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𝒂</m:t>
                          </m:r>
                        </m:e>
                        <m:sup>
                          <m:r>
                            <a:rPr lang="fr-FR" sz="32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𝟐</m:t>
                          </m:r>
                        </m:sup>
                      </m:sSup>
                    </m:oMath>
                  </m:oMathPara>
                </a14:m>
                <a:endParaRPr lang="fr-FR" sz="3200" b="1" dirty="0">
                  <a:solidFill>
                    <a:srgbClr val="7030A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13" name="ZoneTexte 12">
                <a:extLst>
                  <a:ext uri="{FF2B5EF4-FFF2-40B4-BE49-F238E27FC236}">
                    <a16:creationId xmlns:a16="http://schemas.microsoft.com/office/drawing/2014/main" id="{D99A781A-C242-F9AA-7D8F-DAEE9C99C76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61785" y="3434469"/>
                <a:ext cx="814069" cy="595932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4" name="ZoneTexte 13">
            <a:extLst>
              <a:ext uri="{FF2B5EF4-FFF2-40B4-BE49-F238E27FC236}">
                <a16:creationId xmlns:a16="http://schemas.microsoft.com/office/drawing/2014/main" id="{D5EFC2F3-C96E-AE9A-0132-1A9C237309B7}"/>
              </a:ext>
            </a:extLst>
          </p:cNvPr>
          <p:cNvSpPr txBox="1"/>
          <p:nvPr/>
        </p:nvSpPr>
        <p:spPr>
          <a:xfrm>
            <a:off x="3937215" y="3553695"/>
            <a:ext cx="98135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carré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5" name="ZoneTexte 14">
                <a:extLst>
                  <a:ext uri="{FF2B5EF4-FFF2-40B4-BE49-F238E27FC236}">
                    <a16:creationId xmlns:a16="http://schemas.microsoft.com/office/drawing/2014/main" id="{98B60C44-C2EE-BE4A-9499-32EDABB46568}"/>
                  </a:ext>
                </a:extLst>
              </p:cNvPr>
              <p:cNvSpPr txBox="1"/>
              <p:nvPr/>
            </p:nvSpPr>
            <p:spPr>
              <a:xfrm>
                <a:off x="7222688" y="3436986"/>
                <a:ext cx="814069" cy="5959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fr-FR" sz="32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fr-FR" sz="32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𝒂</m:t>
                          </m:r>
                        </m:e>
                        <m:sup>
                          <m:r>
                            <a:rPr lang="fr-FR" sz="32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𝟑</m:t>
                          </m:r>
                        </m:sup>
                      </m:sSup>
                    </m:oMath>
                  </m:oMathPara>
                </a14:m>
                <a:endParaRPr lang="fr-FR" sz="3200" b="1" dirty="0">
                  <a:solidFill>
                    <a:srgbClr val="7030A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15" name="ZoneTexte 14">
                <a:extLst>
                  <a:ext uri="{FF2B5EF4-FFF2-40B4-BE49-F238E27FC236}">
                    <a16:creationId xmlns:a16="http://schemas.microsoft.com/office/drawing/2014/main" id="{98B60C44-C2EE-BE4A-9499-32EDABB4656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222688" y="3436986"/>
                <a:ext cx="814069" cy="595932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6" name="ZoneTexte 15">
            <a:extLst>
              <a:ext uri="{FF2B5EF4-FFF2-40B4-BE49-F238E27FC236}">
                <a16:creationId xmlns:a16="http://schemas.microsoft.com/office/drawing/2014/main" id="{AEC70B77-2434-56A3-1967-9C7C1DFEDDC8}"/>
              </a:ext>
            </a:extLst>
          </p:cNvPr>
          <p:cNvSpPr txBox="1"/>
          <p:nvPr/>
        </p:nvSpPr>
        <p:spPr>
          <a:xfrm>
            <a:off x="8984644" y="3552615"/>
            <a:ext cx="85792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cube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7" name="ZoneTexte 16">
                <a:extLst>
                  <a:ext uri="{FF2B5EF4-FFF2-40B4-BE49-F238E27FC236}">
                    <a16:creationId xmlns:a16="http://schemas.microsoft.com/office/drawing/2014/main" id="{EB426715-278C-7E1A-F581-F2D4A9A846F1}"/>
                  </a:ext>
                </a:extLst>
              </p:cNvPr>
              <p:cNvSpPr txBox="1"/>
              <p:nvPr/>
            </p:nvSpPr>
            <p:spPr>
              <a:xfrm>
                <a:off x="1810497" y="4234933"/>
                <a:ext cx="761747" cy="5232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28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𝟐</m:t>
                      </m:r>
                      <m:r>
                        <a:rPr lang="fr-FR" sz="28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𝒙</m:t>
                      </m:r>
                    </m:oMath>
                  </m:oMathPara>
                </a14:m>
                <a:endParaRPr lang="fr-FR" sz="2800" b="1" dirty="0">
                  <a:solidFill>
                    <a:srgbClr val="7030A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>
          <p:sp>
            <p:nvSpPr>
              <p:cNvPr id="17" name="ZoneTexte 16">
                <a:extLst>
                  <a:ext uri="{FF2B5EF4-FFF2-40B4-BE49-F238E27FC236}">
                    <a16:creationId xmlns:a16="http://schemas.microsoft.com/office/drawing/2014/main" id="{EB426715-278C-7E1A-F581-F2D4A9A846F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810497" y="4234933"/>
                <a:ext cx="761747" cy="523220"/>
              </a:xfrm>
              <a:prstGeom prst="rect">
                <a:avLst/>
              </a:prstGeom>
              <a:blipFill>
                <a:blip r:embed="rId1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9" name="ZoneTexte 18">
                <a:extLst>
                  <a:ext uri="{FF2B5EF4-FFF2-40B4-BE49-F238E27FC236}">
                    <a16:creationId xmlns:a16="http://schemas.microsoft.com/office/drawing/2014/main" id="{44C1E8E5-D716-B90A-1763-9270CACC6023}"/>
                  </a:ext>
                </a:extLst>
              </p:cNvPr>
              <p:cNvSpPr txBox="1"/>
              <p:nvPr/>
            </p:nvSpPr>
            <p:spPr>
              <a:xfrm>
                <a:off x="5215190" y="4295478"/>
                <a:ext cx="1185774" cy="5232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28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𝟓</m:t>
                      </m:r>
                      <m:r>
                        <a:rPr lang="fr-FR" sz="28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r>
                        <a:rPr lang="fr-FR" sz="28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𝒚</m:t>
                      </m:r>
                    </m:oMath>
                  </m:oMathPara>
                </a14:m>
                <a:endParaRPr lang="fr-FR" sz="2800" b="1" dirty="0">
                  <a:solidFill>
                    <a:srgbClr val="7030A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19" name="ZoneTexte 18">
                <a:extLst>
                  <a:ext uri="{FF2B5EF4-FFF2-40B4-BE49-F238E27FC236}">
                    <a16:creationId xmlns:a16="http://schemas.microsoft.com/office/drawing/2014/main" id="{44C1E8E5-D716-B90A-1763-9270CACC602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15190" y="4295478"/>
                <a:ext cx="1185774" cy="523220"/>
              </a:xfrm>
              <a:prstGeom prst="rect">
                <a:avLst/>
              </a:prstGeom>
              <a:blipFill>
                <a:blip r:embed="rId1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0" name="ZoneTexte 19">
                <a:extLst>
                  <a:ext uri="{FF2B5EF4-FFF2-40B4-BE49-F238E27FC236}">
                    <a16:creationId xmlns:a16="http://schemas.microsoft.com/office/drawing/2014/main" id="{FA620ED5-268B-A25B-1D42-AB595AD7A407}"/>
                  </a:ext>
                </a:extLst>
              </p:cNvPr>
              <p:cNvSpPr txBox="1"/>
              <p:nvPr/>
            </p:nvSpPr>
            <p:spPr>
              <a:xfrm>
                <a:off x="6214741" y="4323310"/>
                <a:ext cx="1137234" cy="5232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28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r>
                        <a:rPr lang="fr-FR" sz="28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𝟓</m:t>
                      </m:r>
                      <m:r>
                        <a:rPr lang="fr-FR" sz="28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𝒚</m:t>
                      </m:r>
                    </m:oMath>
                  </m:oMathPara>
                </a14:m>
                <a:endParaRPr lang="fr-FR" sz="2800" b="1" dirty="0">
                  <a:solidFill>
                    <a:srgbClr val="7030A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20" name="ZoneTexte 19">
                <a:extLst>
                  <a:ext uri="{FF2B5EF4-FFF2-40B4-BE49-F238E27FC236}">
                    <a16:creationId xmlns:a16="http://schemas.microsoft.com/office/drawing/2014/main" id="{FA620ED5-268B-A25B-1D42-AB595AD7A40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14741" y="4323310"/>
                <a:ext cx="1137234" cy="523220"/>
              </a:xfrm>
              <a:prstGeom prst="rect">
                <a:avLst/>
              </a:prstGeom>
              <a:blipFill>
                <a:blip r:embed="rId1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1" name="ZoneTexte 20">
                <a:extLst>
                  <a:ext uri="{FF2B5EF4-FFF2-40B4-BE49-F238E27FC236}">
                    <a16:creationId xmlns:a16="http://schemas.microsoft.com/office/drawing/2014/main" id="{D291CA6A-72FD-499C-8F46-6D6C181F5336}"/>
                  </a:ext>
                </a:extLst>
              </p:cNvPr>
              <p:cNvSpPr txBox="1"/>
              <p:nvPr/>
            </p:nvSpPr>
            <p:spPr>
              <a:xfrm>
                <a:off x="8883449" y="4305346"/>
                <a:ext cx="750526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24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𝒘𝒑</m:t>
                      </m:r>
                    </m:oMath>
                  </m:oMathPara>
                </a14:m>
                <a:endParaRPr lang="fr-FR" sz="2400" b="1" dirty="0">
                  <a:solidFill>
                    <a:srgbClr val="7030A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21" name="ZoneTexte 20">
                <a:extLst>
                  <a:ext uri="{FF2B5EF4-FFF2-40B4-BE49-F238E27FC236}">
                    <a16:creationId xmlns:a16="http://schemas.microsoft.com/office/drawing/2014/main" id="{D291CA6A-72FD-499C-8F46-6D6C181F533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883449" y="4305346"/>
                <a:ext cx="750526" cy="461665"/>
              </a:xfrm>
              <a:prstGeom prst="rect">
                <a:avLst/>
              </a:prstGeom>
              <a:blipFill>
                <a:blip r:embed="rId15"/>
                <a:stretch>
                  <a:fillRect b="-10526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2" name="ZoneTexte 21">
                <a:extLst>
                  <a:ext uri="{FF2B5EF4-FFF2-40B4-BE49-F238E27FC236}">
                    <a16:creationId xmlns:a16="http://schemas.microsoft.com/office/drawing/2014/main" id="{6D237EFA-1E30-DDE7-C078-94C000A055E4}"/>
                  </a:ext>
                </a:extLst>
              </p:cNvPr>
              <p:cNvSpPr txBox="1"/>
              <p:nvPr/>
            </p:nvSpPr>
            <p:spPr>
              <a:xfrm>
                <a:off x="1748934" y="4744663"/>
                <a:ext cx="554960" cy="5232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28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𝟎</m:t>
                      </m:r>
                    </m:oMath>
                  </m:oMathPara>
                </a14:m>
                <a:endParaRPr lang="fr-FR" sz="2800" b="1" dirty="0">
                  <a:solidFill>
                    <a:srgbClr val="7030A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22" name="ZoneTexte 21">
                <a:extLst>
                  <a:ext uri="{FF2B5EF4-FFF2-40B4-BE49-F238E27FC236}">
                    <a16:creationId xmlns:a16="http://schemas.microsoft.com/office/drawing/2014/main" id="{6D237EFA-1E30-DDE7-C078-94C000A055E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48934" y="4744663"/>
                <a:ext cx="554960" cy="523220"/>
              </a:xfrm>
              <a:prstGeom prst="rect">
                <a:avLst/>
              </a:prstGeom>
              <a:blipFill>
                <a:blip r:embed="rId1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3" name="ZoneTexte 22">
                <a:extLst>
                  <a:ext uri="{FF2B5EF4-FFF2-40B4-BE49-F238E27FC236}">
                    <a16:creationId xmlns:a16="http://schemas.microsoft.com/office/drawing/2014/main" id="{BEDA1F26-1075-D901-6131-5A0B79F118A9}"/>
                  </a:ext>
                </a:extLst>
              </p:cNvPr>
              <p:cNvSpPr txBox="1"/>
              <p:nvPr/>
            </p:nvSpPr>
            <p:spPr>
              <a:xfrm>
                <a:off x="5607770" y="4804491"/>
                <a:ext cx="1596463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24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𝟓</m:t>
                      </m:r>
                      <m:r>
                        <a:rPr lang="fr-FR" sz="24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r>
                        <a:rPr lang="fr-FR" sz="24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𝒂</m:t>
                      </m:r>
                      <m:r>
                        <a:rPr lang="fr-FR" sz="24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r>
                        <a:rPr lang="fr-FR" sz="24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𝒂</m:t>
                      </m:r>
                    </m:oMath>
                  </m:oMathPara>
                </a14:m>
                <a:endParaRPr lang="fr-FR" sz="2400" b="1" dirty="0">
                  <a:solidFill>
                    <a:srgbClr val="7030A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23" name="ZoneTexte 22">
                <a:extLst>
                  <a:ext uri="{FF2B5EF4-FFF2-40B4-BE49-F238E27FC236}">
                    <a16:creationId xmlns:a16="http://schemas.microsoft.com/office/drawing/2014/main" id="{BEDA1F26-1075-D901-6131-5A0B79F118A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07770" y="4804491"/>
                <a:ext cx="1596463" cy="461665"/>
              </a:xfrm>
              <a:prstGeom prst="rect">
                <a:avLst/>
              </a:prstGeom>
              <a:blipFill>
                <a:blip r:embed="rId1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4" name="ZoneTexte 23">
                <a:extLst>
                  <a:ext uri="{FF2B5EF4-FFF2-40B4-BE49-F238E27FC236}">
                    <a16:creationId xmlns:a16="http://schemas.microsoft.com/office/drawing/2014/main" id="{B1415398-4191-0D1D-C97B-0249E998EFE2}"/>
                  </a:ext>
                </a:extLst>
              </p:cNvPr>
              <p:cNvSpPr txBox="1"/>
              <p:nvPr/>
            </p:nvSpPr>
            <p:spPr>
              <a:xfrm>
                <a:off x="6906379" y="4810520"/>
                <a:ext cx="1132553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24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r>
                        <a:rPr lang="fr-FR" sz="24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𝟓</m:t>
                      </m:r>
                      <m:r>
                        <a:rPr lang="fr-FR" sz="24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𝒂</m:t>
                      </m:r>
                      <m:r>
                        <a:rPr lang="fr-FR" sz="24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²</m:t>
                      </m:r>
                    </m:oMath>
                  </m:oMathPara>
                </a14:m>
                <a:endParaRPr lang="fr-FR" sz="2400" b="1" dirty="0">
                  <a:solidFill>
                    <a:srgbClr val="7030A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24" name="ZoneTexte 23">
                <a:extLst>
                  <a:ext uri="{FF2B5EF4-FFF2-40B4-BE49-F238E27FC236}">
                    <a16:creationId xmlns:a16="http://schemas.microsoft.com/office/drawing/2014/main" id="{B1415398-4191-0D1D-C97B-0249E998EFE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906379" y="4810520"/>
                <a:ext cx="1132553" cy="461665"/>
              </a:xfrm>
              <a:prstGeom prst="rect">
                <a:avLst/>
              </a:prstGeom>
              <a:blipFill>
                <a:blip r:embed="rId18"/>
                <a:stretch>
                  <a:fillRect b="-1316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5" name="ZoneTexte 24">
                <a:extLst>
                  <a:ext uri="{FF2B5EF4-FFF2-40B4-BE49-F238E27FC236}">
                    <a16:creationId xmlns:a16="http://schemas.microsoft.com/office/drawing/2014/main" id="{30D48264-2AFE-02EC-3888-9DDC814EEF64}"/>
                  </a:ext>
                </a:extLst>
              </p:cNvPr>
              <p:cNvSpPr txBox="1"/>
              <p:nvPr/>
            </p:nvSpPr>
            <p:spPr>
              <a:xfrm>
                <a:off x="9722428" y="4804491"/>
                <a:ext cx="2134046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24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𝟒</m:t>
                      </m:r>
                      <m:r>
                        <a:rPr lang="fr-FR" sz="24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r>
                        <a:rPr lang="fr-FR" sz="24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𝒃</m:t>
                      </m:r>
                      <m:r>
                        <a:rPr lang="fr-FR" sz="24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r>
                        <a:rPr lang="fr-FR" sz="24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𝒃</m:t>
                      </m:r>
                      <m:r>
                        <a:rPr lang="fr-FR" sz="24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r>
                        <a:rPr lang="fr-FR" sz="24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𝒃</m:t>
                      </m:r>
                    </m:oMath>
                  </m:oMathPara>
                </a14:m>
                <a:endParaRPr lang="fr-FR" sz="2400" b="1" dirty="0">
                  <a:solidFill>
                    <a:srgbClr val="7030A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25" name="ZoneTexte 24">
                <a:extLst>
                  <a:ext uri="{FF2B5EF4-FFF2-40B4-BE49-F238E27FC236}">
                    <a16:creationId xmlns:a16="http://schemas.microsoft.com/office/drawing/2014/main" id="{30D48264-2AFE-02EC-3888-9DDC814EEF6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722428" y="4804491"/>
                <a:ext cx="2134046" cy="461665"/>
              </a:xfrm>
              <a:prstGeom prst="rect">
                <a:avLst/>
              </a:prstGeom>
              <a:blipFill>
                <a:blip r:embed="rId1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6" name="ZoneTexte 25">
                <a:extLst>
                  <a:ext uri="{FF2B5EF4-FFF2-40B4-BE49-F238E27FC236}">
                    <a16:creationId xmlns:a16="http://schemas.microsoft.com/office/drawing/2014/main" id="{37339314-53FE-85CE-C344-F29782C1E337}"/>
                  </a:ext>
                </a:extLst>
              </p:cNvPr>
              <p:cNvSpPr txBox="1"/>
              <p:nvPr/>
            </p:nvSpPr>
            <p:spPr>
              <a:xfrm>
                <a:off x="11040274" y="5146580"/>
                <a:ext cx="1151726" cy="47000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24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r>
                        <a:rPr lang="fr-FR" sz="24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𝟒</m:t>
                      </m:r>
                      <m:sSup>
                        <m:sSupPr>
                          <m:ctrlPr>
                            <a:rPr lang="fr-FR" sz="24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fr-FR" sz="24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𝒃</m:t>
                          </m:r>
                        </m:e>
                        <m:sup>
                          <m:r>
                            <a:rPr lang="fr-FR" sz="24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𝟑</m:t>
                          </m:r>
                        </m:sup>
                      </m:sSup>
                    </m:oMath>
                  </m:oMathPara>
                </a14:m>
                <a:endParaRPr lang="fr-FR" sz="2400" b="1" dirty="0">
                  <a:solidFill>
                    <a:srgbClr val="7030A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26" name="ZoneTexte 25">
                <a:extLst>
                  <a:ext uri="{FF2B5EF4-FFF2-40B4-BE49-F238E27FC236}">
                    <a16:creationId xmlns:a16="http://schemas.microsoft.com/office/drawing/2014/main" id="{37339314-53FE-85CE-C344-F29782C1E33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040274" y="5146580"/>
                <a:ext cx="1151726" cy="470000"/>
              </a:xfrm>
              <a:prstGeom prst="rect">
                <a:avLst/>
              </a:prstGeom>
              <a:blipFill>
                <a:blip r:embed="rId2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7" name="ZoneTexte 26">
            <a:extLst>
              <a:ext uri="{FF2B5EF4-FFF2-40B4-BE49-F238E27FC236}">
                <a16:creationId xmlns:a16="http://schemas.microsoft.com/office/drawing/2014/main" id="{75E30870-5C5F-E72B-18AC-866CB13AB3BA}"/>
              </a:ext>
            </a:extLst>
          </p:cNvPr>
          <p:cNvSpPr txBox="1"/>
          <p:nvPr/>
        </p:nvSpPr>
        <p:spPr>
          <a:xfrm>
            <a:off x="3650314" y="5305037"/>
            <a:ext cx="227017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multiplications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8" name="ZoneTexte 27">
                <a:extLst>
                  <a:ext uri="{FF2B5EF4-FFF2-40B4-BE49-F238E27FC236}">
                    <a16:creationId xmlns:a16="http://schemas.microsoft.com/office/drawing/2014/main" id="{C24EEC26-AACF-F845-8F88-890649375E8E}"/>
                  </a:ext>
                </a:extLst>
              </p:cNvPr>
              <p:cNvSpPr txBox="1"/>
              <p:nvPr/>
            </p:nvSpPr>
            <p:spPr>
              <a:xfrm>
                <a:off x="1830468" y="5808781"/>
                <a:ext cx="1577227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24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𝟓</m:t>
                      </m:r>
                      <m:r>
                        <a:rPr lang="fr-FR" sz="24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r>
                        <a:rPr lang="fr-FR" sz="24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𝟐</m:t>
                      </m:r>
                      <m:r>
                        <a:rPr lang="fr-FR" sz="24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r>
                        <a:rPr lang="fr-FR" sz="24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𝒙</m:t>
                      </m:r>
                    </m:oMath>
                  </m:oMathPara>
                </a14:m>
                <a:endParaRPr lang="fr-FR" sz="2800" b="1" dirty="0">
                  <a:solidFill>
                    <a:srgbClr val="7030A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28" name="ZoneTexte 27">
                <a:extLst>
                  <a:ext uri="{FF2B5EF4-FFF2-40B4-BE49-F238E27FC236}">
                    <a16:creationId xmlns:a16="http://schemas.microsoft.com/office/drawing/2014/main" id="{C24EEC26-AACF-F845-8F88-890649375E8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830468" y="5808781"/>
                <a:ext cx="1577227" cy="461665"/>
              </a:xfrm>
              <a:prstGeom prst="rect">
                <a:avLst/>
              </a:prstGeom>
              <a:blipFill>
                <a:blip r:embed="rId2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9" name="ZoneTexte 28">
                <a:extLst>
                  <a:ext uri="{FF2B5EF4-FFF2-40B4-BE49-F238E27FC236}">
                    <a16:creationId xmlns:a16="http://schemas.microsoft.com/office/drawing/2014/main" id="{BCDC5721-22F5-4A85-0BFD-5A7BC6662F80}"/>
                  </a:ext>
                </a:extLst>
              </p:cNvPr>
              <p:cNvSpPr txBox="1"/>
              <p:nvPr/>
            </p:nvSpPr>
            <p:spPr>
              <a:xfrm>
                <a:off x="3218974" y="5814697"/>
                <a:ext cx="1179041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24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r>
                        <a:rPr lang="fr-FR" sz="24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𝟏𝟎</m:t>
                      </m:r>
                      <m:r>
                        <a:rPr lang="fr-FR" sz="24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𝒙</m:t>
                      </m:r>
                    </m:oMath>
                  </m:oMathPara>
                </a14:m>
                <a:endParaRPr lang="fr-FR" sz="2400" b="1" dirty="0">
                  <a:solidFill>
                    <a:srgbClr val="7030A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29" name="ZoneTexte 28">
                <a:extLst>
                  <a:ext uri="{FF2B5EF4-FFF2-40B4-BE49-F238E27FC236}">
                    <a16:creationId xmlns:a16="http://schemas.microsoft.com/office/drawing/2014/main" id="{BCDC5721-22F5-4A85-0BFD-5A7BC6662F8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18974" y="5814697"/>
                <a:ext cx="1179041" cy="461665"/>
              </a:xfrm>
              <a:prstGeom prst="rect">
                <a:avLst/>
              </a:prstGeom>
              <a:blipFill>
                <a:blip r:embed="rId2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0" name="ZoneTexte 29">
                <a:extLst>
                  <a:ext uri="{FF2B5EF4-FFF2-40B4-BE49-F238E27FC236}">
                    <a16:creationId xmlns:a16="http://schemas.microsoft.com/office/drawing/2014/main" id="{5E43C8B7-BBEA-1ACD-6879-BD66B0C03657}"/>
                  </a:ext>
                </a:extLst>
              </p:cNvPr>
              <p:cNvSpPr txBox="1"/>
              <p:nvPr/>
            </p:nvSpPr>
            <p:spPr>
              <a:xfrm>
                <a:off x="6906379" y="5809229"/>
                <a:ext cx="1598066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24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𝟑</m:t>
                      </m:r>
                      <m:r>
                        <a:rPr lang="fr-FR" sz="24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r>
                        <a:rPr lang="fr-FR" sz="24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𝒅</m:t>
                      </m:r>
                      <m:r>
                        <a:rPr lang="fr-FR" sz="24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r>
                        <a:rPr lang="fr-FR" sz="24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𝟕</m:t>
                      </m:r>
                    </m:oMath>
                  </m:oMathPara>
                </a14:m>
                <a:endParaRPr lang="fr-FR" sz="2400" b="1" dirty="0">
                  <a:solidFill>
                    <a:srgbClr val="7030A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30" name="ZoneTexte 29">
                <a:extLst>
                  <a:ext uri="{FF2B5EF4-FFF2-40B4-BE49-F238E27FC236}">
                    <a16:creationId xmlns:a16="http://schemas.microsoft.com/office/drawing/2014/main" id="{5E43C8B7-BBEA-1ACD-6879-BD66B0C0365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906379" y="5809229"/>
                <a:ext cx="1598066" cy="461665"/>
              </a:xfrm>
              <a:prstGeom prst="rect">
                <a:avLst/>
              </a:prstGeom>
              <a:blipFill>
                <a:blip r:embed="rId2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1" name="ZoneTexte 30">
                <a:extLst>
                  <a:ext uri="{FF2B5EF4-FFF2-40B4-BE49-F238E27FC236}">
                    <a16:creationId xmlns:a16="http://schemas.microsoft.com/office/drawing/2014/main" id="{FA09712E-F571-1E87-CAE4-BFC8040F879B}"/>
                  </a:ext>
                </a:extLst>
              </p:cNvPr>
              <p:cNvSpPr txBox="1"/>
              <p:nvPr/>
            </p:nvSpPr>
            <p:spPr>
              <a:xfrm>
                <a:off x="8268460" y="5808782"/>
                <a:ext cx="1912768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24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r>
                        <a:rPr lang="fr-FR" sz="24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𝟑</m:t>
                      </m:r>
                      <m:r>
                        <a:rPr lang="fr-FR" sz="24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r>
                        <a:rPr lang="fr-FR" sz="24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𝟕</m:t>
                      </m:r>
                      <m:r>
                        <a:rPr lang="fr-FR" sz="24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r>
                        <a:rPr lang="fr-FR" sz="24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𝒅</m:t>
                      </m:r>
                    </m:oMath>
                  </m:oMathPara>
                </a14:m>
                <a:endParaRPr lang="fr-FR" sz="2400" b="1" dirty="0">
                  <a:solidFill>
                    <a:srgbClr val="7030A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31" name="ZoneTexte 30">
                <a:extLst>
                  <a:ext uri="{FF2B5EF4-FFF2-40B4-BE49-F238E27FC236}">
                    <a16:creationId xmlns:a16="http://schemas.microsoft.com/office/drawing/2014/main" id="{FA09712E-F571-1E87-CAE4-BFC8040F879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268460" y="5808782"/>
                <a:ext cx="1912768" cy="461665"/>
              </a:xfrm>
              <a:prstGeom prst="rect">
                <a:avLst/>
              </a:prstGeom>
              <a:blipFill>
                <a:blip r:embed="rId2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2" name="ZoneTexte 31">
                <a:extLst>
                  <a:ext uri="{FF2B5EF4-FFF2-40B4-BE49-F238E27FC236}">
                    <a16:creationId xmlns:a16="http://schemas.microsoft.com/office/drawing/2014/main" id="{A547271F-3045-DB39-E35B-61ECCF956A8E}"/>
                  </a:ext>
                </a:extLst>
              </p:cNvPr>
              <p:cNvSpPr txBox="1"/>
              <p:nvPr/>
            </p:nvSpPr>
            <p:spPr>
              <a:xfrm>
                <a:off x="9969545" y="5819908"/>
                <a:ext cx="1199880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24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r>
                        <a:rPr lang="fr-FR" sz="24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𝟐𝟏</m:t>
                      </m:r>
                      <m:r>
                        <a:rPr lang="fr-FR" sz="24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𝒅</m:t>
                      </m:r>
                    </m:oMath>
                  </m:oMathPara>
                </a14:m>
                <a:endParaRPr lang="fr-FR" sz="2400" b="1" dirty="0">
                  <a:solidFill>
                    <a:srgbClr val="7030A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32" name="ZoneTexte 31">
                <a:extLst>
                  <a:ext uri="{FF2B5EF4-FFF2-40B4-BE49-F238E27FC236}">
                    <a16:creationId xmlns:a16="http://schemas.microsoft.com/office/drawing/2014/main" id="{A547271F-3045-DB39-E35B-61ECCF956A8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969545" y="5819908"/>
                <a:ext cx="1199880" cy="461665"/>
              </a:xfrm>
              <a:prstGeom prst="rect">
                <a:avLst/>
              </a:prstGeom>
              <a:blipFill>
                <a:blip r:embed="rId2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33" name="ZoneTexte 32">
                <a:extLst>
                  <a:ext uri="{FF2B5EF4-FFF2-40B4-BE49-F238E27FC236}">
                    <a16:creationId xmlns:a16="http://schemas.microsoft.com/office/drawing/2014/main" id="{D72AD287-BAB9-1C5B-626F-1B92C7D05906}"/>
                  </a:ext>
                </a:extLst>
              </p:cNvPr>
              <p:cNvSpPr txBox="1"/>
              <p:nvPr/>
            </p:nvSpPr>
            <p:spPr>
              <a:xfrm>
                <a:off x="1996256" y="6281573"/>
                <a:ext cx="3183436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24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𝟒</m:t>
                      </m:r>
                      <m:r>
                        <a:rPr lang="fr-FR" sz="24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r>
                        <a:rPr lang="fr-FR" sz="24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𝒙</m:t>
                      </m:r>
                      <m:r>
                        <a:rPr lang="fr-FR" sz="24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r>
                        <a:rPr lang="fr-FR" sz="24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𝟔</m:t>
                      </m:r>
                      <m:r>
                        <a:rPr lang="fr-FR" sz="24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r>
                        <a:rPr lang="fr-FR" sz="24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𝒙</m:t>
                      </m:r>
                      <m:r>
                        <a:rPr lang="fr-FR" sz="24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r>
                        <a:rPr lang="fr-FR" sz="24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𝟐𝟒</m:t>
                      </m:r>
                      <m:r>
                        <a:rPr lang="fr-FR" sz="24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𝒙</m:t>
                      </m:r>
                      <m:r>
                        <a:rPr lang="fr-FR" sz="24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²</m:t>
                      </m:r>
                    </m:oMath>
                  </m:oMathPara>
                </a14:m>
                <a:endParaRPr lang="fr-FR" sz="2800" b="1" dirty="0">
                  <a:solidFill>
                    <a:srgbClr val="7030A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>
          <p:sp>
            <p:nvSpPr>
              <p:cNvPr id="33" name="ZoneTexte 32">
                <a:extLst>
                  <a:ext uri="{FF2B5EF4-FFF2-40B4-BE49-F238E27FC236}">
                    <a16:creationId xmlns:a16="http://schemas.microsoft.com/office/drawing/2014/main" id="{D72AD287-BAB9-1C5B-626F-1B92C7D0590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96256" y="6281573"/>
                <a:ext cx="3183436" cy="461665"/>
              </a:xfrm>
              <a:prstGeom prst="rect">
                <a:avLst/>
              </a:prstGeom>
              <a:blipFill>
                <a:blip r:embed="rId26"/>
                <a:stretch>
                  <a:fillRect b="-1316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4" name="ZoneTexte 33">
                <a:extLst>
                  <a:ext uri="{FF2B5EF4-FFF2-40B4-BE49-F238E27FC236}">
                    <a16:creationId xmlns:a16="http://schemas.microsoft.com/office/drawing/2014/main" id="{DEE5415B-7432-BEBB-3D0C-7F30E2F169C0}"/>
                  </a:ext>
                </a:extLst>
              </p:cNvPr>
              <p:cNvSpPr txBox="1"/>
              <p:nvPr/>
            </p:nvSpPr>
            <p:spPr>
              <a:xfrm>
                <a:off x="7472655" y="6270446"/>
                <a:ext cx="1024575" cy="47000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24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𝟑𝟐</m:t>
                      </m:r>
                      <m:sSup>
                        <m:sSupPr>
                          <m:ctrlPr>
                            <a:rPr lang="fr-FR" sz="24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fr-FR" sz="24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𝒂</m:t>
                          </m:r>
                        </m:e>
                        <m:sup>
                          <m:r>
                            <a:rPr lang="fr-FR" sz="24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𝟑</m:t>
                          </m:r>
                        </m:sup>
                      </m:sSup>
                    </m:oMath>
                  </m:oMathPara>
                </a14:m>
                <a:endParaRPr lang="fr-FR" sz="2800" b="1" dirty="0">
                  <a:solidFill>
                    <a:srgbClr val="7030A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34" name="ZoneTexte 33">
                <a:extLst>
                  <a:ext uri="{FF2B5EF4-FFF2-40B4-BE49-F238E27FC236}">
                    <a16:creationId xmlns:a16="http://schemas.microsoft.com/office/drawing/2014/main" id="{DEE5415B-7432-BEBB-3D0C-7F30E2F169C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472655" y="6270446"/>
                <a:ext cx="1024575" cy="470000"/>
              </a:xfrm>
              <a:prstGeom prst="rect">
                <a:avLst/>
              </a:prstGeom>
              <a:blipFill>
                <a:blip r:embed="rId2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5855597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2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7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2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7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2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7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52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57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62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67" dur="2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2" dur="2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7" dur="2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82" dur="2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87" dur="2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92" dur="2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97" dur="2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02" dur="2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07" dur="2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8" fill="hold">
                      <p:stCondLst>
                        <p:cond delay="indefinite"/>
                      </p:stCondLst>
                      <p:childTnLst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12" dur="2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3" fill="hold">
                      <p:stCondLst>
                        <p:cond delay="indefinite"/>
                      </p:stCondLst>
                      <p:childTnLst>
                        <p:par>
                          <p:cTn id="114" fill="hold">
                            <p:stCondLst>
                              <p:cond delay="0"/>
                            </p:stCondLst>
                            <p:childTnLst>
                              <p:par>
                                <p:cTn id="11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17" dur="2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8" fill="hold">
                      <p:stCondLst>
                        <p:cond delay="indefinite"/>
                      </p:stCondLst>
                      <p:childTnLst>
                        <p:par>
                          <p:cTn id="119" fill="hold">
                            <p:stCondLst>
                              <p:cond delay="0"/>
                            </p:stCondLst>
                            <p:childTnLst>
                              <p:par>
                                <p:cTn id="12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2" dur="2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3" fill="hold">
                      <p:stCondLst>
                        <p:cond delay="indefinite"/>
                      </p:stCondLst>
                      <p:childTnLst>
                        <p:par>
                          <p:cTn id="124" fill="hold">
                            <p:stCondLst>
                              <p:cond delay="0"/>
                            </p:stCondLst>
                            <p:childTnLst>
                              <p:par>
                                <p:cTn id="12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7" dur="2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8" fill="hold">
                      <p:stCondLst>
                        <p:cond delay="indefinite"/>
                      </p:stCondLst>
                      <p:childTnLst>
                        <p:par>
                          <p:cTn id="129" fill="hold">
                            <p:stCondLst>
                              <p:cond delay="0"/>
                            </p:stCondLst>
                            <p:childTnLst>
                              <p:par>
                                <p:cTn id="13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32" dur="2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3" fill="hold">
                      <p:stCondLst>
                        <p:cond delay="indefinite"/>
                      </p:stCondLst>
                      <p:childTnLst>
                        <p:par>
                          <p:cTn id="134" fill="hold">
                            <p:stCondLst>
                              <p:cond delay="0"/>
                            </p:stCondLst>
                            <p:childTnLst>
                              <p:par>
                                <p:cTn id="13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37" dur="2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8" fill="hold">
                      <p:stCondLst>
                        <p:cond delay="indefinite"/>
                      </p:stCondLst>
                      <p:childTnLst>
                        <p:par>
                          <p:cTn id="139" fill="hold">
                            <p:stCondLst>
                              <p:cond delay="0"/>
                            </p:stCondLst>
                            <p:childTnLst>
                              <p:par>
                                <p:cTn id="14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42" dur="2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7" grpId="0"/>
      <p:bldP spid="8" grpId="0"/>
      <p:bldP spid="9" grpId="0"/>
      <p:bldP spid="11" grpId="0"/>
      <p:bldP spid="12" grpId="0"/>
      <p:bldP spid="13" grpId="0"/>
      <p:bldP spid="14" grpId="0"/>
      <p:bldP spid="15" grpId="0"/>
      <p:bldP spid="16" grpId="0"/>
      <p:bldP spid="17" grpId="0"/>
      <p:bldP spid="19" grpId="0"/>
      <p:bldP spid="20" grpId="0"/>
      <p:bldP spid="21" grpId="0"/>
      <p:bldP spid="22" grpId="0"/>
      <p:bldP spid="23" grpId="0"/>
      <p:bldP spid="24" grpId="0"/>
      <p:bldP spid="25" grpId="0"/>
      <p:bldP spid="26" grpId="0"/>
      <p:bldP spid="27" grpId="0"/>
      <p:bldP spid="28" grpId="0"/>
      <p:bldP spid="29" grpId="0"/>
      <p:bldP spid="30" grpId="0"/>
      <p:bldP spid="31" grpId="0"/>
      <p:bldP spid="32" grpId="0"/>
      <p:bldP spid="33" grpId="0"/>
      <p:bldP spid="34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Image 19">
            <a:extLst>
              <a:ext uri="{FF2B5EF4-FFF2-40B4-BE49-F238E27FC236}">
                <a16:creationId xmlns:a16="http://schemas.microsoft.com/office/drawing/2014/main" id="{9604E129-3145-A34C-7075-EC9F7F89EF0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0933" y="344837"/>
            <a:ext cx="11772214" cy="5861229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1C1875FB-0B74-4BC9-B7FE-AE5549F97844}"/>
              </a:ext>
            </a:extLst>
          </p:cNvPr>
          <p:cNvSpPr txBox="1"/>
          <p:nvPr/>
        </p:nvSpPr>
        <p:spPr>
          <a:xfrm>
            <a:off x="5226037" y="1164122"/>
            <a:ext cx="144462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priorités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1" name="ZoneTexte 20">
                <a:extLst>
                  <a:ext uri="{FF2B5EF4-FFF2-40B4-BE49-F238E27FC236}">
                    <a16:creationId xmlns:a16="http://schemas.microsoft.com/office/drawing/2014/main" id="{38E1F538-6E4C-8D89-48D8-D8625FAD8DC1}"/>
                  </a:ext>
                </a:extLst>
              </p:cNvPr>
              <p:cNvSpPr txBox="1"/>
              <p:nvPr/>
            </p:nvSpPr>
            <p:spPr>
              <a:xfrm>
                <a:off x="395181" y="2445073"/>
                <a:ext cx="2197012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24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𝑨</m:t>
                      </m:r>
                      <m:r>
                        <a:rPr lang="fr-FR" sz="24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fr-FR" sz="2400" b="1" i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𝟑</m:t>
                      </m:r>
                      <m:r>
                        <a:rPr lang="fr-FR" sz="2400" b="1" i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fr-FR" sz="2400" b="1" i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𝟐</m:t>
                      </m:r>
                      <m:r>
                        <a:rPr lang="fr-FR" sz="2400" b="1" i="1" smtClean="0">
                          <a:solidFill>
                            <a:srgbClr val="00B0F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r>
                        <a:rPr lang="fr-FR" sz="2400" b="1" i="1" smtClean="0">
                          <a:solidFill>
                            <a:srgbClr val="00B0F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𝟒</m:t>
                      </m:r>
                    </m:oMath>
                  </m:oMathPara>
                </a14:m>
                <a:endParaRPr lang="fr-FR" sz="2400" b="1" dirty="0">
                  <a:solidFill>
                    <a:srgbClr val="7030A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21" name="ZoneTexte 20">
                <a:extLst>
                  <a:ext uri="{FF2B5EF4-FFF2-40B4-BE49-F238E27FC236}">
                    <a16:creationId xmlns:a16="http://schemas.microsoft.com/office/drawing/2014/main" id="{38E1F538-6E4C-8D89-48D8-D8625FAD8DC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5181" y="2445073"/>
                <a:ext cx="2197012" cy="461665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2" name="ZoneTexte 21">
                <a:extLst>
                  <a:ext uri="{FF2B5EF4-FFF2-40B4-BE49-F238E27FC236}">
                    <a16:creationId xmlns:a16="http://schemas.microsoft.com/office/drawing/2014/main" id="{C19F3E1D-606C-7A61-56E1-179886A9EEB7}"/>
                  </a:ext>
                </a:extLst>
              </p:cNvPr>
              <p:cNvSpPr txBox="1"/>
              <p:nvPr/>
            </p:nvSpPr>
            <p:spPr>
              <a:xfrm>
                <a:off x="395181" y="2783738"/>
                <a:ext cx="1656223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24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𝑨</m:t>
                      </m:r>
                      <m:r>
                        <a:rPr lang="fr-FR" sz="24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fr-FR" sz="2400" b="1" i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𝟑</m:t>
                      </m:r>
                      <m:r>
                        <a:rPr lang="fr-FR" sz="2400" b="1" i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fr-FR" sz="24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𝟖</m:t>
                      </m:r>
                    </m:oMath>
                  </m:oMathPara>
                </a14:m>
                <a:endParaRPr lang="fr-FR" sz="2400" b="1" dirty="0">
                  <a:solidFill>
                    <a:srgbClr val="7030A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22" name="ZoneTexte 21">
                <a:extLst>
                  <a:ext uri="{FF2B5EF4-FFF2-40B4-BE49-F238E27FC236}">
                    <a16:creationId xmlns:a16="http://schemas.microsoft.com/office/drawing/2014/main" id="{C19F3E1D-606C-7A61-56E1-179886A9EEB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5181" y="2783738"/>
                <a:ext cx="1656223" cy="461665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3" name="ZoneTexte 22">
                <a:extLst>
                  <a:ext uri="{FF2B5EF4-FFF2-40B4-BE49-F238E27FC236}">
                    <a16:creationId xmlns:a16="http://schemas.microsoft.com/office/drawing/2014/main" id="{03914D28-51CC-69C7-CF68-DAFFD4CE3F11}"/>
                  </a:ext>
                </a:extLst>
              </p:cNvPr>
              <p:cNvSpPr txBox="1"/>
              <p:nvPr/>
            </p:nvSpPr>
            <p:spPr>
              <a:xfrm>
                <a:off x="395180" y="3147804"/>
                <a:ext cx="1290161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24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𝑨</m:t>
                      </m:r>
                      <m:r>
                        <a:rPr lang="fr-FR" sz="24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fr-FR" sz="24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𝟏𝟏</m:t>
                      </m:r>
                    </m:oMath>
                  </m:oMathPara>
                </a14:m>
                <a:endParaRPr lang="fr-FR" sz="2400" b="1" dirty="0">
                  <a:solidFill>
                    <a:srgbClr val="7030A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23" name="ZoneTexte 22">
                <a:extLst>
                  <a:ext uri="{FF2B5EF4-FFF2-40B4-BE49-F238E27FC236}">
                    <a16:creationId xmlns:a16="http://schemas.microsoft.com/office/drawing/2014/main" id="{03914D28-51CC-69C7-CF68-DAFFD4CE3F1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5180" y="3147804"/>
                <a:ext cx="1290161" cy="461665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4" name="ZoneTexte 23">
                <a:extLst>
                  <a:ext uri="{FF2B5EF4-FFF2-40B4-BE49-F238E27FC236}">
                    <a16:creationId xmlns:a16="http://schemas.microsoft.com/office/drawing/2014/main" id="{41639F0F-467E-75D6-88DB-B3B64EF2D748}"/>
                  </a:ext>
                </a:extLst>
              </p:cNvPr>
              <p:cNvSpPr txBox="1"/>
              <p:nvPr/>
            </p:nvSpPr>
            <p:spPr>
              <a:xfrm>
                <a:off x="3474576" y="2445072"/>
                <a:ext cx="2358851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24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𝑩</m:t>
                      </m:r>
                      <m:r>
                        <a:rPr lang="fr-FR" sz="24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fr-FR" sz="24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𝟓</m:t>
                      </m:r>
                      <m:r>
                        <a:rPr lang="fr-FR" sz="2400" b="1" i="1" smtClean="0">
                          <a:solidFill>
                            <a:srgbClr val="00B0F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sSup>
                        <m:sSupPr>
                          <m:ctrlPr>
                            <a:rPr lang="fr-FR" sz="24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fr-FR" sz="2400" b="1" i="1" smtClean="0">
                              <a:solidFill>
                                <a:srgbClr val="00B0F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𝟐</m:t>
                          </m:r>
                        </m:e>
                        <m:sup>
                          <m:r>
                            <a:rPr lang="fr-FR" sz="24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fr-FR" sz="24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−</m:t>
                      </m:r>
                      <m:r>
                        <a:rPr lang="fr-FR" sz="24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𝟑</m:t>
                      </m:r>
                    </m:oMath>
                  </m:oMathPara>
                </a14:m>
                <a:endParaRPr lang="fr-FR" sz="2400" b="1" dirty="0">
                  <a:solidFill>
                    <a:srgbClr val="7030A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24" name="ZoneTexte 23">
                <a:extLst>
                  <a:ext uri="{FF2B5EF4-FFF2-40B4-BE49-F238E27FC236}">
                    <a16:creationId xmlns:a16="http://schemas.microsoft.com/office/drawing/2014/main" id="{41639F0F-467E-75D6-88DB-B3B64EF2D74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74576" y="2445072"/>
                <a:ext cx="2358851" cy="461665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5" name="ZoneTexte 24">
                <a:extLst>
                  <a:ext uri="{FF2B5EF4-FFF2-40B4-BE49-F238E27FC236}">
                    <a16:creationId xmlns:a16="http://schemas.microsoft.com/office/drawing/2014/main" id="{C8E87566-D1C8-715A-E254-9AF96A4F2D5D}"/>
                  </a:ext>
                </a:extLst>
              </p:cNvPr>
              <p:cNvSpPr txBox="1"/>
              <p:nvPr/>
            </p:nvSpPr>
            <p:spPr>
              <a:xfrm>
                <a:off x="3474576" y="2775270"/>
                <a:ext cx="2216248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24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𝑩</m:t>
                      </m:r>
                      <m:r>
                        <a:rPr lang="fr-FR" sz="24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fr-FR" sz="24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𝟓</m:t>
                      </m:r>
                      <m:r>
                        <a:rPr lang="fr-FR" sz="24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r>
                        <a:rPr lang="fr-FR" sz="24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𝟒</m:t>
                      </m:r>
                      <m:r>
                        <a:rPr lang="fr-FR" sz="24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−</m:t>
                      </m:r>
                      <m:r>
                        <a:rPr lang="fr-FR" sz="24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𝟑</m:t>
                      </m:r>
                    </m:oMath>
                  </m:oMathPara>
                </a14:m>
                <a:endParaRPr lang="fr-FR" sz="2400" b="1" dirty="0">
                  <a:solidFill>
                    <a:srgbClr val="7030A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25" name="ZoneTexte 24">
                <a:extLst>
                  <a:ext uri="{FF2B5EF4-FFF2-40B4-BE49-F238E27FC236}">
                    <a16:creationId xmlns:a16="http://schemas.microsoft.com/office/drawing/2014/main" id="{C8E87566-D1C8-715A-E254-9AF96A4F2D5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74576" y="2775270"/>
                <a:ext cx="2216248" cy="461665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6" name="ZoneTexte 25">
                <a:extLst>
                  <a:ext uri="{FF2B5EF4-FFF2-40B4-BE49-F238E27FC236}">
                    <a16:creationId xmlns:a16="http://schemas.microsoft.com/office/drawing/2014/main" id="{70830823-1E75-AE29-6B0D-3C760B9ADC95}"/>
                  </a:ext>
                </a:extLst>
              </p:cNvPr>
              <p:cNvSpPr txBox="1"/>
              <p:nvPr/>
            </p:nvSpPr>
            <p:spPr>
              <a:xfrm>
                <a:off x="3474576" y="3130869"/>
                <a:ext cx="1859805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24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𝑩</m:t>
                      </m:r>
                      <m:r>
                        <a:rPr lang="fr-FR" sz="24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fr-FR" sz="24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𝟐𝟎</m:t>
                      </m:r>
                      <m:r>
                        <a:rPr lang="fr-FR" sz="24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−</m:t>
                      </m:r>
                      <m:r>
                        <a:rPr lang="fr-FR" sz="24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𝟑</m:t>
                      </m:r>
                    </m:oMath>
                  </m:oMathPara>
                </a14:m>
                <a:endParaRPr lang="fr-FR" sz="2400" b="1" dirty="0">
                  <a:solidFill>
                    <a:srgbClr val="7030A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26" name="ZoneTexte 25">
                <a:extLst>
                  <a:ext uri="{FF2B5EF4-FFF2-40B4-BE49-F238E27FC236}">
                    <a16:creationId xmlns:a16="http://schemas.microsoft.com/office/drawing/2014/main" id="{70830823-1E75-AE29-6B0D-3C760B9ADC9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74576" y="3130869"/>
                <a:ext cx="1859805" cy="461665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7" name="ZoneTexte 26">
                <a:extLst>
                  <a:ext uri="{FF2B5EF4-FFF2-40B4-BE49-F238E27FC236}">
                    <a16:creationId xmlns:a16="http://schemas.microsoft.com/office/drawing/2014/main" id="{B732960B-89D1-BDEC-5F52-F79AB5B4E255}"/>
                  </a:ext>
                </a:extLst>
              </p:cNvPr>
              <p:cNvSpPr txBox="1"/>
              <p:nvPr/>
            </p:nvSpPr>
            <p:spPr>
              <a:xfrm>
                <a:off x="3474575" y="3444133"/>
                <a:ext cx="1309397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24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𝑩</m:t>
                      </m:r>
                      <m:r>
                        <a:rPr lang="fr-FR" sz="24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fr-FR" sz="24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𝟏𝟕</m:t>
                      </m:r>
                    </m:oMath>
                  </m:oMathPara>
                </a14:m>
                <a:endParaRPr lang="fr-FR" sz="2400" b="1" dirty="0">
                  <a:solidFill>
                    <a:srgbClr val="7030A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27" name="ZoneTexte 26">
                <a:extLst>
                  <a:ext uri="{FF2B5EF4-FFF2-40B4-BE49-F238E27FC236}">
                    <a16:creationId xmlns:a16="http://schemas.microsoft.com/office/drawing/2014/main" id="{B732960B-89D1-BDEC-5F52-F79AB5B4E25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74575" y="3444133"/>
                <a:ext cx="1309397" cy="461665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8" name="ZoneTexte 27">
                <a:extLst>
                  <a:ext uri="{FF2B5EF4-FFF2-40B4-BE49-F238E27FC236}">
                    <a16:creationId xmlns:a16="http://schemas.microsoft.com/office/drawing/2014/main" id="{E0E56960-8721-0386-2DE5-06E12C78F3CC}"/>
                  </a:ext>
                </a:extLst>
              </p:cNvPr>
              <p:cNvSpPr txBox="1"/>
              <p:nvPr/>
            </p:nvSpPr>
            <p:spPr>
              <a:xfrm>
                <a:off x="8068270" y="2471381"/>
                <a:ext cx="2726580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24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𝑪</m:t>
                      </m:r>
                      <m:r>
                        <a:rPr lang="fr-FR" sz="24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fr-FR" sz="24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𝟒</m:t>
                      </m:r>
                      <m:r>
                        <a:rPr lang="fr-FR" sz="2400" b="1" i="1" smtClean="0">
                          <a:solidFill>
                            <a:srgbClr val="00B0F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r>
                        <a:rPr lang="fr-FR" sz="2400" b="1" i="1" smtClean="0">
                          <a:solidFill>
                            <a:srgbClr val="00B0F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𝟑</m:t>
                      </m:r>
                      <m:r>
                        <a:rPr lang="fr-FR" sz="24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  <m:r>
                        <a:rPr lang="fr-FR" sz="24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𝟕</m:t>
                      </m:r>
                      <m:r>
                        <a:rPr lang="fr-FR" sz="2400" b="1" i="1" smtClean="0">
                          <a:solidFill>
                            <a:srgbClr val="00B0F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r>
                        <a:rPr lang="fr-FR" sz="2400" b="1" i="1" smtClean="0">
                          <a:solidFill>
                            <a:srgbClr val="00B0F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𝟐</m:t>
                      </m:r>
                    </m:oMath>
                  </m:oMathPara>
                </a14:m>
                <a:endParaRPr lang="fr-FR" sz="2400" b="1" dirty="0">
                  <a:solidFill>
                    <a:srgbClr val="7030A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28" name="ZoneTexte 27">
                <a:extLst>
                  <a:ext uri="{FF2B5EF4-FFF2-40B4-BE49-F238E27FC236}">
                    <a16:creationId xmlns:a16="http://schemas.microsoft.com/office/drawing/2014/main" id="{E0E56960-8721-0386-2DE5-06E12C78F3C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068270" y="2471381"/>
                <a:ext cx="2726580" cy="461665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9" name="ZoneTexte 28">
                <a:extLst>
                  <a:ext uri="{FF2B5EF4-FFF2-40B4-BE49-F238E27FC236}">
                    <a16:creationId xmlns:a16="http://schemas.microsoft.com/office/drawing/2014/main" id="{272E50B8-C036-87F6-BE1D-9C1171459C42}"/>
                  </a:ext>
                </a:extLst>
              </p:cNvPr>
              <p:cNvSpPr txBox="1"/>
              <p:nvPr/>
            </p:nvSpPr>
            <p:spPr>
              <a:xfrm>
                <a:off x="8068270" y="2822513"/>
                <a:ext cx="2013693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24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𝑪</m:t>
                      </m:r>
                      <m:r>
                        <a:rPr lang="fr-FR" sz="24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fr-FR" sz="24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𝟏𝟐</m:t>
                      </m:r>
                      <m:r>
                        <a:rPr lang="fr-FR" sz="24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  <m:r>
                        <a:rPr lang="fr-FR" sz="24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𝟏𝟒</m:t>
                      </m:r>
                    </m:oMath>
                  </m:oMathPara>
                </a14:m>
                <a:endParaRPr lang="fr-FR" sz="2400" b="1" dirty="0">
                  <a:solidFill>
                    <a:srgbClr val="7030A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29" name="ZoneTexte 28">
                <a:extLst>
                  <a:ext uri="{FF2B5EF4-FFF2-40B4-BE49-F238E27FC236}">
                    <a16:creationId xmlns:a16="http://schemas.microsoft.com/office/drawing/2014/main" id="{272E50B8-C036-87F6-BE1D-9C1171459C4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068270" y="2822513"/>
                <a:ext cx="2013693" cy="461665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0" name="ZoneTexte 29">
                <a:extLst>
                  <a:ext uri="{FF2B5EF4-FFF2-40B4-BE49-F238E27FC236}">
                    <a16:creationId xmlns:a16="http://schemas.microsoft.com/office/drawing/2014/main" id="{733D5BAE-AC68-8B52-68C8-5683FDFD746C}"/>
                  </a:ext>
                </a:extLst>
              </p:cNvPr>
              <p:cNvSpPr txBox="1"/>
              <p:nvPr/>
            </p:nvSpPr>
            <p:spPr>
              <a:xfrm>
                <a:off x="8068269" y="3195453"/>
                <a:ext cx="1278940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24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𝑪</m:t>
                      </m:r>
                      <m:r>
                        <a:rPr lang="fr-FR" sz="24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fr-FR" sz="24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𝟐𝟔</m:t>
                      </m:r>
                    </m:oMath>
                  </m:oMathPara>
                </a14:m>
                <a:endParaRPr lang="fr-FR" sz="2400" b="1" dirty="0">
                  <a:solidFill>
                    <a:srgbClr val="7030A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30" name="ZoneTexte 29">
                <a:extLst>
                  <a:ext uri="{FF2B5EF4-FFF2-40B4-BE49-F238E27FC236}">
                    <a16:creationId xmlns:a16="http://schemas.microsoft.com/office/drawing/2014/main" id="{733D5BAE-AC68-8B52-68C8-5683FDFD746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068269" y="3195453"/>
                <a:ext cx="1278940" cy="461665"/>
              </a:xfrm>
              <a:prstGeom prst="rect">
                <a:avLst/>
              </a:prstGeom>
              <a:blipFill>
                <a:blip r:embed="rId1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1" name="ZoneTexte 30">
                <a:extLst>
                  <a:ext uri="{FF2B5EF4-FFF2-40B4-BE49-F238E27FC236}">
                    <a16:creationId xmlns:a16="http://schemas.microsoft.com/office/drawing/2014/main" id="{07696959-A529-47F2-A0B5-68C5C02F8C52}"/>
                  </a:ext>
                </a:extLst>
              </p:cNvPr>
              <p:cNvSpPr txBox="1"/>
              <p:nvPr/>
            </p:nvSpPr>
            <p:spPr>
              <a:xfrm>
                <a:off x="6583311" y="4597925"/>
                <a:ext cx="2124428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24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𝟐</m:t>
                      </m:r>
                      <m:r>
                        <a:rPr lang="fr-FR" sz="24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r>
                        <a:rPr lang="fr-FR" sz="24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𝑳</m:t>
                      </m:r>
                      <m:r>
                        <a:rPr lang="fr-FR" sz="24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fr-FR" sz="24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𝟐</m:t>
                      </m:r>
                      <m:r>
                        <a:rPr lang="fr-FR" sz="24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r>
                        <a:rPr lang="fr-FR" sz="24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𝟒</m:t>
                      </m:r>
                    </m:oMath>
                  </m:oMathPara>
                </a14:m>
                <a:endParaRPr lang="fr-FR" sz="2400" b="1" dirty="0">
                  <a:solidFill>
                    <a:srgbClr val="7030A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31" name="ZoneTexte 30">
                <a:extLst>
                  <a:ext uri="{FF2B5EF4-FFF2-40B4-BE49-F238E27FC236}">
                    <a16:creationId xmlns:a16="http://schemas.microsoft.com/office/drawing/2014/main" id="{07696959-A529-47F2-A0B5-68C5C02F8C5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583311" y="4597925"/>
                <a:ext cx="2124428" cy="461665"/>
              </a:xfrm>
              <a:prstGeom prst="rect">
                <a:avLst/>
              </a:prstGeom>
              <a:blipFill>
                <a:blip r:embed="rId1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2" name="ZoneTexte 31">
                <a:extLst>
                  <a:ext uri="{FF2B5EF4-FFF2-40B4-BE49-F238E27FC236}">
                    <a16:creationId xmlns:a16="http://schemas.microsoft.com/office/drawing/2014/main" id="{5A41C473-4CC5-0176-E2DC-B4AB01CDA1BD}"/>
                  </a:ext>
                </a:extLst>
              </p:cNvPr>
              <p:cNvSpPr txBox="1"/>
              <p:nvPr/>
            </p:nvSpPr>
            <p:spPr>
              <a:xfrm>
                <a:off x="6425960" y="4970865"/>
                <a:ext cx="1541897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24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fr-FR" sz="24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𝟐</m:t>
                      </m:r>
                      <m:r>
                        <a:rPr lang="fr-FR" sz="24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𝑳</m:t>
                      </m:r>
                      <m:r>
                        <a:rPr lang="fr-FR" sz="24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fr-FR" sz="24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𝟖</m:t>
                      </m:r>
                    </m:oMath>
                  </m:oMathPara>
                </a14:m>
                <a:endParaRPr lang="fr-FR" sz="2400" b="1" dirty="0">
                  <a:solidFill>
                    <a:srgbClr val="7030A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32" name="ZoneTexte 31">
                <a:extLst>
                  <a:ext uri="{FF2B5EF4-FFF2-40B4-BE49-F238E27FC236}">
                    <a16:creationId xmlns:a16="http://schemas.microsoft.com/office/drawing/2014/main" id="{5A41C473-4CC5-0176-E2DC-B4AB01CDA1B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25960" y="4970865"/>
                <a:ext cx="1541897" cy="461665"/>
              </a:xfrm>
              <a:prstGeom prst="rect">
                <a:avLst/>
              </a:prstGeom>
              <a:blipFill>
                <a:blip r:embed="rId1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3" name="ZoneTexte 32">
                <a:extLst>
                  <a:ext uri="{FF2B5EF4-FFF2-40B4-BE49-F238E27FC236}">
                    <a16:creationId xmlns:a16="http://schemas.microsoft.com/office/drawing/2014/main" id="{2DE6E896-81C2-96B9-5CBA-CC5EB54F698B}"/>
                  </a:ext>
                </a:extLst>
              </p:cNvPr>
              <p:cNvSpPr txBox="1"/>
              <p:nvPr/>
            </p:nvSpPr>
            <p:spPr>
              <a:xfrm>
                <a:off x="698978" y="5586705"/>
                <a:ext cx="1777603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24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𝟐</m:t>
                      </m:r>
                      <m:r>
                        <a:rPr lang="fr-FR" sz="24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r>
                        <a:rPr lang="fr-FR" sz="2400" b="1" i="1" smtClean="0">
                          <a:solidFill>
                            <a:srgbClr val="00B0F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𝟏𝟎</m:t>
                      </m:r>
                      <m:r>
                        <a:rPr lang="fr-FR" sz="24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fr-FR" sz="24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𝟖</m:t>
                      </m:r>
                    </m:oMath>
                  </m:oMathPara>
                </a14:m>
                <a:endParaRPr lang="fr-FR" sz="2400" b="1" dirty="0">
                  <a:solidFill>
                    <a:srgbClr val="7030A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33" name="ZoneTexte 32">
                <a:extLst>
                  <a:ext uri="{FF2B5EF4-FFF2-40B4-BE49-F238E27FC236}">
                    <a16:creationId xmlns:a16="http://schemas.microsoft.com/office/drawing/2014/main" id="{2DE6E896-81C2-96B9-5CBA-CC5EB54F698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98978" y="5586705"/>
                <a:ext cx="1777603" cy="461665"/>
              </a:xfrm>
              <a:prstGeom prst="rect">
                <a:avLst/>
              </a:prstGeom>
              <a:blipFill>
                <a:blip r:embed="rId1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4" name="ZoneTexte 33">
                <a:extLst>
                  <a:ext uri="{FF2B5EF4-FFF2-40B4-BE49-F238E27FC236}">
                    <a16:creationId xmlns:a16="http://schemas.microsoft.com/office/drawing/2014/main" id="{BA82C1CE-79E6-474C-A0F2-6235BC88FD9D}"/>
                  </a:ext>
                </a:extLst>
              </p:cNvPr>
              <p:cNvSpPr txBox="1"/>
              <p:nvPr/>
            </p:nvSpPr>
            <p:spPr>
              <a:xfrm>
                <a:off x="2318720" y="5586704"/>
                <a:ext cx="2320379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24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fr-FR" sz="24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𝟐𝟎</m:t>
                      </m:r>
                      <m:r>
                        <a:rPr lang="fr-FR" sz="24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fr-FR" sz="24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𝟖</m:t>
                      </m:r>
                      <m:r>
                        <a:rPr lang="fr-FR" sz="24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fr-FR" sz="24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𝟐𝟖</m:t>
                      </m:r>
                    </m:oMath>
                  </m:oMathPara>
                </a14:m>
                <a:endParaRPr lang="fr-FR" sz="2400" b="1" dirty="0">
                  <a:solidFill>
                    <a:srgbClr val="7030A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34" name="ZoneTexte 33">
                <a:extLst>
                  <a:ext uri="{FF2B5EF4-FFF2-40B4-BE49-F238E27FC236}">
                    <a16:creationId xmlns:a16="http://schemas.microsoft.com/office/drawing/2014/main" id="{BA82C1CE-79E6-474C-A0F2-6235BC88FD9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18720" y="5586704"/>
                <a:ext cx="2320379" cy="461665"/>
              </a:xfrm>
              <a:prstGeom prst="rect">
                <a:avLst/>
              </a:prstGeom>
              <a:blipFill>
                <a:blip r:embed="rId1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5649354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2" dur="2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7" dur="2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2" dur="2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7" dur="2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2" dur="2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7" dur="2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52" dur="2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57" dur="2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62" dur="2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67" dur="2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2" dur="2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7" dur="2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21" grpId="0"/>
      <p:bldP spid="22" grpId="0"/>
      <p:bldP spid="23" grpId="0"/>
      <p:bldP spid="24" grpId="0"/>
      <p:bldP spid="25" grpId="0"/>
      <p:bldP spid="26" grpId="0"/>
      <p:bldP spid="27" grpId="0"/>
      <p:bldP spid="28" grpId="0"/>
      <p:bldP spid="29" grpId="0"/>
      <p:bldP spid="30" grpId="0"/>
      <p:bldP spid="31" grpId="0"/>
      <p:bldP spid="32" grpId="0"/>
      <p:bldP spid="33" grpId="0"/>
      <p:bldP spid="34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30EEA862-08A9-C6B1-1DE6-64D159347C7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43209"/>
            <a:ext cx="12169546" cy="5422591"/>
          </a:xfrm>
          <a:prstGeom prst="rect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34A25038-1A56-958C-6189-A947417EDBB9}"/>
              </a:ext>
            </a:extLst>
          </p:cNvPr>
          <p:cNvSpPr txBox="1"/>
          <p:nvPr/>
        </p:nvSpPr>
        <p:spPr>
          <a:xfrm>
            <a:off x="5126933" y="2645653"/>
            <a:ext cx="55976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10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8F64F950-322A-54F2-1A68-2B767580BA6E}"/>
              </a:ext>
            </a:extLst>
          </p:cNvPr>
          <p:cNvSpPr txBox="1"/>
          <p:nvPr/>
        </p:nvSpPr>
        <p:spPr>
          <a:xfrm>
            <a:off x="5185212" y="3149653"/>
            <a:ext cx="55976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14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ZoneTexte 5">
                <a:extLst>
                  <a:ext uri="{FF2B5EF4-FFF2-40B4-BE49-F238E27FC236}">
                    <a16:creationId xmlns:a16="http://schemas.microsoft.com/office/drawing/2014/main" id="{DCC5A876-97DE-7C5F-D476-C4CB2B84A290}"/>
                  </a:ext>
                </a:extLst>
              </p:cNvPr>
              <p:cNvSpPr txBox="1"/>
              <p:nvPr/>
            </p:nvSpPr>
            <p:spPr>
              <a:xfrm>
                <a:off x="553776" y="5068456"/>
                <a:ext cx="1883914" cy="5232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28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𝒙</m:t>
                      </m:r>
                      <m:r>
                        <a:rPr lang="fr-FR" sz="28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r>
                        <a:rPr lang="fr-FR" sz="28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𝟐</m:t>
                      </m:r>
                      <m:r>
                        <a:rPr lang="fr-FR" sz="28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  <m:r>
                        <a:rPr lang="fr-FR" sz="28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𝟒</m:t>
                      </m:r>
                    </m:oMath>
                  </m:oMathPara>
                </a14:m>
                <a:endParaRPr lang="fr-FR" sz="2800" b="1" dirty="0">
                  <a:solidFill>
                    <a:srgbClr val="7030A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6" name="ZoneTexte 5">
                <a:extLst>
                  <a:ext uri="{FF2B5EF4-FFF2-40B4-BE49-F238E27FC236}">
                    <a16:creationId xmlns:a16="http://schemas.microsoft.com/office/drawing/2014/main" id="{DCC5A876-97DE-7C5F-D476-C4CB2B84A29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3776" y="5068456"/>
                <a:ext cx="1883914" cy="523220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ZoneTexte 6">
                <a:extLst>
                  <a:ext uri="{FF2B5EF4-FFF2-40B4-BE49-F238E27FC236}">
                    <a16:creationId xmlns:a16="http://schemas.microsoft.com/office/drawing/2014/main" id="{1905799A-A582-AF0B-48A2-3C648E507CA2}"/>
                  </a:ext>
                </a:extLst>
              </p:cNvPr>
              <p:cNvSpPr txBox="1"/>
              <p:nvPr/>
            </p:nvSpPr>
            <p:spPr>
              <a:xfrm>
                <a:off x="2240016" y="5068456"/>
                <a:ext cx="1771254" cy="5232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28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r>
                        <a:rPr lang="fr-FR" sz="28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𝟐</m:t>
                      </m:r>
                      <m:r>
                        <a:rPr lang="fr-FR" sz="28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𝒙</m:t>
                      </m:r>
                      <m:r>
                        <a:rPr lang="fr-FR" sz="28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  <m:r>
                        <a:rPr lang="fr-FR" sz="28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𝟒</m:t>
                      </m:r>
                    </m:oMath>
                  </m:oMathPara>
                </a14:m>
                <a:endParaRPr lang="fr-FR" sz="2800" b="1" dirty="0">
                  <a:solidFill>
                    <a:srgbClr val="7030A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7" name="ZoneTexte 6">
                <a:extLst>
                  <a:ext uri="{FF2B5EF4-FFF2-40B4-BE49-F238E27FC236}">
                    <a16:creationId xmlns:a16="http://schemas.microsoft.com/office/drawing/2014/main" id="{1905799A-A582-AF0B-48A2-3C648E507CA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40016" y="5068456"/>
                <a:ext cx="1771254" cy="523220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ZoneTexte 7">
            <a:extLst>
              <a:ext uri="{FF2B5EF4-FFF2-40B4-BE49-F238E27FC236}">
                <a16:creationId xmlns:a16="http://schemas.microsoft.com/office/drawing/2014/main" id="{61E344C1-5620-7679-4176-6D6E0F53CC71}"/>
              </a:ext>
            </a:extLst>
          </p:cNvPr>
          <p:cNvSpPr txBox="1"/>
          <p:nvPr/>
        </p:nvSpPr>
        <p:spPr>
          <a:xfrm>
            <a:off x="11185591" y="2624354"/>
            <a:ext cx="37221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4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84A34201-8C24-0A8E-BF98-9BD56F3F63F5}"/>
              </a:ext>
            </a:extLst>
          </p:cNvPr>
          <p:cNvSpPr txBox="1"/>
          <p:nvPr/>
        </p:nvSpPr>
        <p:spPr>
          <a:xfrm>
            <a:off x="11210970" y="3086019"/>
            <a:ext cx="37221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8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ZoneTexte 9">
                <a:extLst>
                  <a:ext uri="{FF2B5EF4-FFF2-40B4-BE49-F238E27FC236}">
                    <a16:creationId xmlns:a16="http://schemas.microsoft.com/office/drawing/2014/main" id="{728DDF89-41B2-9C7D-2AD9-782FDFE49765}"/>
                  </a:ext>
                </a:extLst>
              </p:cNvPr>
              <p:cNvSpPr txBox="1"/>
              <p:nvPr/>
            </p:nvSpPr>
            <p:spPr>
              <a:xfrm>
                <a:off x="6163736" y="4995504"/>
                <a:ext cx="2974660" cy="5232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lang="fr-FR" sz="28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fr-FR" sz="28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𝒙</m:t>
                          </m:r>
                          <m:r>
                            <a:rPr lang="fr-FR" sz="28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+</m:t>
                          </m:r>
                          <m:r>
                            <a:rPr lang="fr-FR" sz="28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𝟓</m:t>
                          </m:r>
                        </m:e>
                      </m:d>
                      <m:r>
                        <a:rPr lang="fr-FR" sz="2800" b="1" i="1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r>
                        <a:rPr lang="fr-FR" sz="28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𝟐</m:t>
                      </m:r>
                      <m:r>
                        <a:rPr lang="fr-FR" sz="28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−</m:t>
                      </m:r>
                      <m:r>
                        <a:rPr lang="fr-FR" sz="28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𝟏𝟎</m:t>
                      </m:r>
                    </m:oMath>
                  </m:oMathPara>
                </a14:m>
                <a:endParaRPr lang="fr-FR" sz="2800" b="1" dirty="0">
                  <a:solidFill>
                    <a:srgbClr val="7030A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10" name="ZoneTexte 9">
                <a:extLst>
                  <a:ext uri="{FF2B5EF4-FFF2-40B4-BE49-F238E27FC236}">
                    <a16:creationId xmlns:a16="http://schemas.microsoft.com/office/drawing/2014/main" id="{728DDF89-41B2-9C7D-2AD9-782FDFE4976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63736" y="4995504"/>
                <a:ext cx="2974660" cy="523220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1" name="ZoneTexte 10">
                <a:extLst>
                  <a:ext uri="{FF2B5EF4-FFF2-40B4-BE49-F238E27FC236}">
                    <a16:creationId xmlns:a16="http://schemas.microsoft.com/office/drawing/2014/main" id="{4C8617FE-7DF3-042B-4B42-11305D6AC472}"/>
                  </a:ext>
                </a:extLst>
              </p:cNvPr>
              <p:cNvSpPr txBox="1"/>
              <p:nvPr/>
            </p:nvSpPr>
            <p:spPr>
              <a:xfrm>
                <a:off x="8930802" y="4974320"/>
                <a:ext cx="2926122" cy="5232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28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r>
                        <a:rPr lang="fr-FR" sz="28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𝟐</m:t>
                      </m:r>
                      <m:d>
                        <m:dPr>
                          <m:ctrlPr>
                            <a:rPr lang="fr-FR" sz="28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fr-FR" sz="28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𝒙</m:t>
                          </m:r>
                          <m:r>
                            <a:rPr lang="fr-FR" sz="28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+</m:t>
                          </m:r>
                          <m:r>
                            <a:rPr lang="fr-FR" sz="28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𝟓</m:t>
                          </m:r>
                        </m:e>
                      </m:d>
                      <m:r>
                        <a:rPr lang="fr-FR" sz="28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−</m:t>
                      </m:r>
                      <m:r>
                        <a:rPr lang="fr-FR" sz="28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𝟏𝟎</m:t>
                      </m:r>
                    </m:oMath>
                  </m:oMathPara>
                </a14:m>
                <a:endParaRPr lang="fr-FR" sz="2800" b="1" dirty="0">
                  <a:solidFill>
                    <a:srgbClr val="7030A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>
          <p:sp>
            <p:nvSpPr>
              <p:cNvPr id="11" name="ZoneTexte 10">
                <a:extLst>
                  <a:ext uri="{FF2B5EF4-FFF2-40B4-BE49-F238E27FC236}">
                    <a16:creationId xmlns:a16="http://schemas.microsoft.com/office/drawing/2014/main" id="{4C8617FE-7DF3-042B-4B42-11305D6AC47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930802" y="4974320"/>
                <a:ext cx="2926122" cy="523220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147282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2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2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7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2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7" grpId="0"/>
      <p:bldP spid="8" grpId="0"/>
      <p:bldP spid="9" grpId="0"/>
      <p:bldP spid="10" grpId="0"/>
      <p:bldP spid="11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age 9">
            <a:extLst>
              <a:ext uri="{FF2B5EF4-FFF2-40B4-BE49-F238E27FC236}">
                <a16:creationId xmlns:a16="http://schemas.microsoft.com/office/drawing/2014/main" id="{F8BCA434-FB2A-D6A7-2381-086968EA0C6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913" y="496672"/>
            <a:ext cx="11990349" cy="5336861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F4C009CA-F017-4DDE-A573-71FA7220AD94}"/>
              </a:ext>
            </a:extLst>
          </p:cNvPr>
          <p:cNvSpPr txBox="1"/>
          <p:nvPr/>
        </p:nvSpPr>
        <p:spPr>
          <a:xfrm>
            <a:off x="10377326" y="1041401"/>
            <a:ext cx="37221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=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7B33BF0C-B7F5-404C-966C-E8B2739A1622}"/>
              </a:ext>
            </a:extLst>
          </p:cNvPr>
          <p:cNvSpPr txBox="1"/>
          <p:nvPr/>
        </p:nvSpPr>
        <p:spPr>
          <a:xfrm>
            <a:off x="2051049" y="2034889"/>
            <a:ext cx="79060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000" b="1" dirty="0">
                <a:solidFill>
                  <a:srgbClr val="7030A0"/>
                </a:solidFill>
                <a:latin typeface="Comic Sans MS" panose="030F0702030302020204" pitchFamily="66" charset="0"/>
              </a:rPr>
              <a:t>vraie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91A28CFA-0A38-41D7-BCB8-0D081EC12E26}"/>
              </a:ext>
            </a:extLst>
          </p:cNvPr>
          <p:cNvSpPr txBox="1"/>
          <p:nvPr/>
        </p:nvSpPr>
        <p:spPr>
          <a:xfrm>
            <a:off x="3016248" y="2034889"/>
            <a:ext cx="98296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000" b="1" dirty="0">
                <a:solidFill>
                  <a:srgbClr val="7030A0"/>
                </a:solidFill>
                <a:latin typeface="Comic Sans MS" panose="030F0702030302020204" pitchFamily="66" charset="0"/>
              </a:rPr>
              <a:t>fausse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60631413-5AAA-4145-B96B-8DBDB9758C5F}"/>
              </a:ext>
            </a:extLst>
          </p:cNvPr>
          <p:cNvSpPr txBox="1"/>
          <p:nvPr/>
        </p:nvSpPr>
        <p:spPr>
          <a:xfrm>
            <a:off x="9932332" y="2047795"/>
            <a:ext cx="88998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000" b="1" dirty="0">
                <a:solidFill>
                  <a:srgbClr val="7030A0"/>
                </a:solidFill>
                <a:latin typeface="Comic Sans MS" panose="030F0702030302020204" pitchFamily="66" charset="0"/>
              </a:rPr>
              <a:t>égaux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24D0CE7F-9F60-43D3-86BD-A93D1F378F3F}"/>
              </a:ext>
            </a:extLst>
          </p:cNvPr>
          <p:cNvSpPr txBox="1"/>
          <p:nvPr/>
        </p:nvSpPr>
        <p:spPr>
          <a:xfrm>
            <a:off x="11145979" y="2047795"/>
            <a:ext cx="58862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000" b="1" dirty="0">
                <a:solidFill>
                  <a:srgbClr val="7030A0"/>
                </a:solidFill>
                <a:latin typeface="Comic Sans MS" panose="030F0702030302020204" pitchFamily="66" charset="0"/>
              </a:rPr>
              <a:t>non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5" name="ZoneTexte 14">
                <a:extLst>
                  <a:ext uri="{FF2B5EF4-FFF2-40B4-BE49-F238E27FC236}">
                    <a16:creationId xmlns:a16="http://schemas.microsoft.com/office/drawing/2014/main" id="{A42B0E47-EFD1-AA62-3A63-8F9FD1380AF2}"/>
                  </a:ext>
                </a:extLst>
              </p:cNvPr>
              <p:cNvSpPr txBox="1"/>
              <p:nvPr/>
            </p:nvSpPr>
            <p:spPr>
              <a:xfrm>
                <a:off x="3334351" y="4032501"/>
                <a:ext cx="2362122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24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𝟔</m:t>
                      </m:r>
                      <m:r>
                        <a:rPr lang="fr-FR" sz="24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r>
                        <a:rPr lang="fr-FR" sz="2400" b="1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𝟓</m:t>
                      </m:r>
                      <m:r>
                        <a:rPr lang="fr-FR" sz="24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−</m:t>
                      </m:r>
                      <m:r>
                        <a:rPr lang="fr-FR" sz="24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𝟑</m:t>
                      </m:r>
                      <m:r>
                        <a:rPr lang="fr-FR" sz="24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r>
                        <a:rPr lang="fr-FR" sz="24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𝟐𝟕</m:t>
                      </m:r>
                    </m:oMath>
                  </m:oMathPara>
                </a14:m>
                <a:endParaRPr lang="fr-FR" sz="2400" b="1" dirty="0">
                  <a:solidFill>
                    <a:srgbClr val="7030A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15" name="ZoneTexte 14">
                <a:extLst>
                  <a:ext uri="{FF2B5EF4-FFF2-40B4-BE49-F238E27FC236}">
                    <a16:creationId xmlns:a16="http://schemas.microsoft.com/office/drawing/2014/main" id="{A42B0E47-EFD1-AA62-3A63-8F9FD1380AF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34351" y="4032501"/>
                <a:ext cx="2362122" cy="461665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ZoneTexte 15">
                <a:extLst>
                  <a:ext uri="{FF2B5EF4-FFF2-40B4-BE49-F238E27FC236}">
                    <a16:creationId xmlns:a16="http://schemas.microsoft.com/office/drawing/2014/main" id="{024C604C-5314-A1ED-991A-BAE0AB22E88F}"/>
                  </a:ext>
                </a:extLst>
              </p:cNvPr>
              <p:cNvSpPr txBox="1"/>
              <p:nvPr/>
            </p:nvSpPr>
            <p:spPr>
              <a:xfrm>
                <a:off x="3999209" y="4420520"/>
                <a:ext cx="686406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24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𝟏𝟓</m:t>
                      </m:r>
                    </m:oMath>
                  </m:oMathPara>
                </a14:m>
                <a:endParaRPr lang="fr-FR" sz="2400" b="1" dirty="0">
                  <a:solidFill>
                    <a:srgbClr val="7030A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16" name="ZoneTexte 15">
                <a:extLst>
                  <a:ext uri="{FF2B5EF4-FFF2-40B4-BE49-F238E27FC236}">
                    <a16:creationId xmlns:a16="http://schemas.microsoft.com/office/drawing/2014/main" id="{024C604C-5314-A1ED-991A-BAE0AB22E88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99209" y="4420520"/>
                <a:ext cx="686406" cy="461665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1" name="ZoneTexte 20">
            <a:extLst>
              <a:ext uri="{FF2B5EF4-FFF2-40B4-BE49-F238E27FC236}">
                <a16:creationId xmlns:a16="http://schemas.microsoft.com/office/drawing/2014/main" id="{B98B275F-E659-4C61-DECB-AAB5DB24CF03}"/>
              </a:ext>
            </a:extLst>
          </p:cNvPr>
          <p:cNvSpPr txBox="1"/>
          <p:nvPr/>
        </p:nvSpPr>
        <p:spPr>
          <a:xfrm>
            <a:off x="4169287" y="4796991"/>
            <a:ext cx="103265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égaux</a:t>
            </a:r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878E208C-330B-F41D-3365-85ED88FF59C0}"/>
              </a:ext>
            </a:extLst>
          </p:cNvPr>
          <p:cNvSpPr txBox="1"/>
          <p:nvPr/>
        </p:nvSpPr>
        <p:spPr>
          <a:xfrm>
            <a:off x="1816398" y="5220325"/>
            <a:ext cx="114326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fausse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3" name="ZoneTexte 22">
                <a:extLst>
                  <a:ext uri="{FF2B5EF4-FFF2-40B4-BE49-F238E27FC236}">
                    <a16:creationId xmlns:a16="http://schemas.microsoft.com/office/drawing/2014/main" id="{8461FF34-02A7-5370-3561-A881C78C0344}"/>
                  </a:ext>
                </a:extLst>
              </p:cNvPr>
              <p:cNvSpPr txBox="1"/>
              <p:nvPr/>
            </p:nvSpPr>
            <p:spPr>
              <a:xfrm>
                <a:off x="9196264" y="4049435"/>
                <a:ext cx="2362122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24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𝟔</m:t>
                      </m:r>
                      <m:r>
                        <a:rPr lang="fr-FR" sz="24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r>
                        <a:rPr lang="fr-FR" sz="2400" b="1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𝟑</m:t>
                      </m:r>
                      <m:r>
                        <a:rPr lang="fr-FR" sz="24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−</m:t>
                      </m:r>
                      <m:r>
                        <a:rPr lang="fr-FR" sz="24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𝟑</m:t>
                      </m:r>
                      <m:r>
                        <a:rPr lang="fr-FR" sz="24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r>
                        <a:rPr lang="fr-FR" sz="24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𝟏𝟓</m:t>
                      </m:r>
                    </m:oMath>
                  </m:oMathPara>
                </a14:m>
                <a:endParaRPr lang="fr-FR" sz="2400" b="1" dirty="0">
                  <a:solidFill>
                    <a:srgbClr val="7030A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23" name="ZoneTexte 22">
                <a:extLst>
                  <a:ext uri="{FF2B5EF4-FFF2-40B4-BE49-F238E27FC236}">
                    <a16:creationId xmlns:a16="http://schemas.microsoft.com/office/drawing/2014/main" id="{8461FF34-02A7-5370-3561-A881C78C034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196264" y="4049435"/>
                <a:ext cx="2362122" cy="461665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4" name="ZoneTexte 23">
                <a:extLst>
                  <a:ext uri="{FF2B5EF4-FFF2-40B4-BE49-F238E27FC236}">
                    <a16:creationId xmlns:a16="http://schemas.microsoft.com/office/drawing/2014/main" id="{A2569A80-9507-61A9-D32C-BCE80CE40504}"/>
                  </a:ext>
                </a:extLst>
              </p:cNvPr>
              <p:cNvSpPr txBox="1"/>
              <p:nvPr/>
            </p:nvSpPr>
            <p:spPr>
              <a:xfrm>
                <a:off x="9728536" y="4420519"/>
                <a:ext cx="686406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24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𝟏𝟓</m:t>
                      </m:r>
                    </m:oMath>
                  </m:oMathPara>
                </a14:m>
                <a:endParaRPr lang="fr-FR" sz="2400" b="1" dirty="0">
                  <a:solidFill>
                    <a:srgbClr val="7030A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24" name="ZoneTexte 23">
                <a:extLst>
                  <a:ext uri="{FF2B5EF4-FFF2-40B4-BE49-F238E27FC236}">
                    <a16:creationId xmlns:a16="http://schemas.microsoft.com/office/drawing/2014/main" id="{A2569A80-9507-61A9-D32C-BCE80CE4050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728536" y="4420519"/>
                <a:ext cx="686406" cy="461665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5" name="ZoneTexte 24">
            <a:extLst>
              <a:ext uri="{FF2B5EF4-FFF2-40B4-BE49-F238E27FC236}">
                <a16:creationId xmlns:a16="http://schemas.microsoft.com/office/drawing/2014/main" id="{7B3681A3-9BD1-DA4D-A1F8-E0227FD0C4E3}"/>
              </a:ext>
            </a:extLst>
          </p:cNvPr>
          <p:cNvSpPr txBox="1"/>
          <p:nvPr/>
        </p:nvSpPr>
        <p:spPr>
          <a:xfrm>
            <a:off x="8946073" y="4791603"/>
            <a:ext cx="103265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égaux</a:t>
            </a:r>
          </a:p>
        </p:txBody>
      </p:sp>
      <p:sp>
        <p:nvSpPr>
          <p:cNvPr id="26" name="ZoneTexte 25">
            <a:extLst>
              <a:ext uri="{FF2B5EF4-FFF2-40B4-BE49-F238E27FC236}">
                <a16:creationId xmlns:a16="http://schemas.microsoft.com/office/drawing/2014/main" id="{B0B2FFF3-DE5A-4726-37D0-6040BAEB4220}"/>
              </a:ext>
            </a:extLst>
          </p:cNvPr>
          <p:cNvSpPr txBox="1"/>
          <p:nvPr/>
        </p:nvSpPr>
        <p:spPr>
          <a:xfrm>
            <a:off x="6764704" y="5220324"/>
            <a:ext cx="91082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vraie</a:t>
            </a:r>
          </a:p>
        </p:txBody>
      </p:sp>
    </p:spTree>
    <p:extLst>
      <p:ext uri="{BB962C8B-B14F-4D97-AF65-F5344CB8AC3E}">
        <p14:creationId xmlns:p14="http://schemas.microsoft.com/office/powerpoint/2010/main" val="29021136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2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7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2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7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2" dur="2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7" dur="2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52" dur="2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57" dur="2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62" dur="2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67" dur="2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P spid="8" grpId="0"/>
      <p:bldP spid="9" grpId="0"/>
      <p:bldP spid="15" grpId="0"/>
      <p:bldP spid="16" grpId="0"/>
      <p:bldP spid="21" grpId="0"/>
      <p:bldP spid="22" grpId="0"/>
      <p:bldP spid="23" grpId="0"/>
      <p:bldP spid="24" grpId="0"/>
      <p:bldP spid="25" grpId="0"/>
      <p:bldP spid="26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 7">
            <a:extLst>
              <a:ext uri="{FF2B5EF4-FFF2-40B4-BE49-F238E27FC236}">
                <a16:creationId xmlns:a16="http://schemas.microsoft.com/office/drawing/2014/main" id="{B622B204-3ABC-3140-0BC6-976372A64BB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842152"/>
            <a:ext cx="12148329" cy="4246315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3" name="ZoneTexte 2">
                <a:extLst>
                  <a:ext uri="{FF2B5EF4-FFF2-40B4-BE49-F238E27FC236}">
                    <a16:creationId xmlns:a16="http://schemas.microsoft.com/office/drawing/2014/main" id="{C5588BA0-4A50-4749-BEC3-B9473798E683}"/>
                  </a:ext>
                </a:extLst>
              </p:cNvPr>
              <p:cNvSpPr txBox="1"/>
              <p:nvPr/>
            </p:nvSpPr>
            <p:spPr>
              <a:xfrm>
                <a:off x="3290839" y="1253979"/>
                <a:ext cx="2362122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24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𝟒</m:t>
                      </m:r>
                      <m:r>
                        <a:rPr lang="fr-FR" sz="24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r>
                        <a:rPr lang="fr-FR" sz="2400" b="1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𝟕</m:t>
                      </m:r>
                      <m:r>
                        <a:rPr lang="fr-FR" sz="24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−</m:t>
                      </m:r>
                      <m:r>
                        <a:rPr lang="fr-FR" sz="24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𝟔</m:t>
                      </m:r>
                      <m:r>
                        <a:rPr lang="fr-FR" sz="24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r>
                        <a:rPr lang="fr-FR" sz="24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𝟐𝟐</m:t>
                      </m:r>
                    </m:oMath>
                  </m:oMathPara>
                </a14:m>
                <a:endParaRPr lang="fr-FR" sz="2400" b="1" dirty="0">
                  <a:solidFill>
                    <a:srgbClr val="7030A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3" name="ZoneTexte 2">
                <a:extLst>
                  <a:ext uri="{FF2B5EF4-FFF2-40B4-BE49-F238E27FC236}">
                    <a16:creationId xmlns:a16="http://schemas.microsoft.com/office/drawing/2014/main" id="{C5588BA0-4A50-4749-BEC3-B9473798E68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90839" y="1253979"/>
                <a:ext cx="2362122" cy="461665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ZoneTexte 3">
                <a:extLst>
                  <a:ext uri="{FF2B5EF4-FFF2-40B4-BE49-F238E27FC236}">
                    <a16:creationId xmlns:a16="http://schemas.microsoft.com/office/drawing/2014/main" id="{A1C9737A-3B6B-49C4-92DA-DAC9B4A8B671}"/>
                  </a:ext>
                </a:extLst>
              </p:cNvPr>
              <p:cNvSpPr txBox="1"/>
              <p:nvPr/>
            </p:nvSpPr>
            <p:spPr>
              <a:xfrm>
                <a:off x="3290839" y="1640405"/>
                <a:ext cx="2362122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24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𝟐</m:t>
                      </m:r>
                      <m:r>
                        <a:rPr lang="fr-FR" sz="24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r>
                        <a:rPr lang="fr-FR" sz="2400" b="1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𝟕</m:t>
                      </m:r>
                      <m:r>
                        <a:rPr lang="fr-FR" sz="24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  <m:r>
                        <a:rPr lang="fr-FR" sz="24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𝟖</m:t>
                      </m:r>
                      <m:r>
                        <a:rPr lang="fr-FR" sz="24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r>
                        <a:rPr lang="fr-FR" sz="24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𝟐𝟐</m:t>
                      </m:r>
                    </m:oMath>
                  </m:oMathPara>
                </a14:m>
                <a:endParaRPr lang="fr-FR" sz="2400" b="1" dirty="0">
                  <a:solidFill>
                    <a:srgbClr val="7030A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4" name="ZoneTexte 3">
                <a:extLst>
                  <a:ext uri="{FF2B5EF4-FFF2-40B4-BE49-F238E27FC236}">
                    <a16:creationId xmlns:a16="http://schemas.microsoft.com/office/drawing/2014/main" id="{A1C9737A-3B6B-49C4-92DA-DAC9B4A8B67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90839" y="1640405"/>
                <a:ext cx="2362122" cy="461665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ZoneTexte 4">
            <a:extLst>
              <a:ext uri="{FF2B5EF4-FFF2-40B4-BE49-F238E27FC236}">
                <a16:creationId xmlns:a16="http://schemas.microsoft.com/office/drawing/2014/main" id="{0A982033-18F4-4824-8C65-B450E91EC6FE}"/>
              </a:ext>
            </a:extLst>
          </p:cNvPr>
          <p:cNvSpPr txBox="1"/>
          <p:nvPr/>
        </p:nvSpPr>
        <p:spPr>
          <a:xfrm>
            <a:off x="2752257" y="2102070"/>
            <a:ext cx="178286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sont égaux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B7FE2B81-1343-4F5C-9677-731DE58C1C5B}"/>
              </a:ext>
            </a:extLst>
          </p:cNvPr>
          <p:cNvSpPr txBox="1"/>
          <p:nvPr/>
        </p:nvSpPr>
        <p:spPr>
          <a:xfrm>
            <a:off x="7201471" y="2102069"/>
            <a:ext cx="91082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vraie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ZoneTexte 8">
                <a:extLst>
                  <a:ext uri="{FF2B5EF4-FFF2-40B4-BE49-F238E27FC236}">
                    <a16:creationId xmlns:a16="http://schemas.microsoft.com/office/drawing/2014/main" id="{15114ADB-D0B9-4117-E935-1A27113767AC}"/>
                  </a:ext>
                </a:extLst>
              </p:cNvPr>
              <p:cNvSpPr txBox="1"/>
              <p:nvPr/>
            </p:nvSpPr>
            <p:spPr>
              <a:xfrm>
                <a:off x="4675101" y="3925737"/>
                <a:ext cx="2177584" cy="43088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22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𝟐</m:t>
                      </m:r>
                      <m:r>
                        <a:rPr lang="fr-FR" sz="22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r>
                        <a:rPr lang="fr-FR" sz="2200" b="1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𝟑</m:t>
                      </m:r>
                      <m:r>
                        <a:rPr lang="fr-FR" sz="22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  <m:r>
                        <a:rPr lang="fr-FR" sz="22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𝟏</m:t>
                      </m:r>
                      <m:r>
                        <a:rPr lang="fr-FR" sz="22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r>
                        <a:rPr lang="fr-FR" sz="22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𝟐𝟐</m:t>
                      </m:r>
                    </m:oMath>
                  </m:oMathPara>
                </a14:m>
                <a:endParaRPr lang="fr-FR" sz="2200" b="1" dirty="0">
                  <a:solidFill>
                    <a:srgbClr val="7030A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9" name="ZoneTexte 8">
                <a:extLst>
                  <a:ext uri="{FF2B5EF4-FFF2-40B4-BE49-F238E27FC236}">
                    <a16:creationId xmlns:a16="http://schemas.microsoft.com/office/drawing/2014/main" id="{15114ADB-D0B9-4117-E935-1A27113767A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75101" y="3925737"/>
                <a:ext cx="2177584" cy="430887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ZoneTexte 9">
                <a:extLst>
                  <a:ext uri="{FF2B5EF4-FFF2-40B4-BE49-F238E27FC236}">
                    <a16:creationId xmlns:a16="http://schemas.microsoft.com/office/drawing/2014/main" id="{63799781-05D1-B1D0-55E0-8AE359D2CA4D}"/>
                  </a:ext>
                </a:extLst>
              </p:cNvPr>
              <p:cNvSpPr txBox="1"/>
              <p:nvPr/>
            </p:nvSpPr>
            <p:spPr>
              <a:xfrm>
                <a:off x="10449368" y="3925737"/>
                <a:ext cx="1505540" cy="43088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22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𝟑</m:t>
                      </m:r>
                      <m:r>
                        <a:rPr lang="fr-FR" sz="22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r>
                        <a:rPr lang="fr-FR" sz="2200" b="1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𝟑</m:t>
                      </m:r>
                      <m:r>
                        <a:rPr lang="fr-FR" sz="22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r>
                        <a:rPr lang="fr-FR" sz="22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𝟗</m:t>
                      </m:r>
                    </m:oMath>
                  </m:oMathPara>
                </a14:m>
                <a:endParaRPr lang="fr-FR" sz="2200" b="1" dirty="0">
                  <a:solidFill>
                    <a:srgbClr val="7030A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10" name="ZoneTexte 9">
                <a:extLst>
                  <a:ext uri="{FF2B5EF4-FFF2-40B4-BE49-F238E27FC236}">
                    <a16:creationId xmlns:a16="http://schemas.microsoft.com/office/drawing/2014/main" id="{63799781-05D1-B1D0-55E0-8AE359D2CA4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449368" y="3925737"/>
                <a:ext cx="1505540" cy="430887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6809521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2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7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2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P spid="6" grpId="0"/>
      <p:bldP spid="9" grpId="0"/>
      <p:bldP spid="10" grpId="0"/>
    </p:bldLst>
  </p:timing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TM03457444[[fn=Base]]</Template>
  <TotalTime>355</TotalTime>
  <Words>251</Words>
  <Application>Microsoft Office PowerPoint</Application>
  <PresentationFormat>Grand écran</PresentationFormat>
  <Paragraphs>76</Paragraphs>
  <Slides>6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5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6</vt:i4>
      </vt:variant>
    </vt:vector>
  </HeadingPairs>
  <TitlesOfParts>
    <vt:vector size="12" baseType="lpstr">
      <vt:lpstr>Arial</vt:lpstr>
      <vt:lpstr>Calibri</vt:lpstr>
      <vt:lpstr>Calibri Light</vt:lpstr>
      <vt:lpstr>Cambria Math</vt:lpstr>
      <vt:lpstr>Comic Sans MS</vt:lpstr>
      <vt:lpstr>Thème Office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Grégory Mallet</dc:creator>
  <cp:lastModifiedBy>Grégory Mallet</cp:lastModifiedBy>
  <cp:revision>55</cp:revision>
  <dcterms:created xsi:type="dcterms:W3CDTF">2014-09-07T17:19:12Z</dcterms:created>
  <dcterms:modified xsi:type="dcterms:W3CDTF">2023-06-14T16:46:30Z</dcterms:modified>
</cp:coreProperties>
</file>