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80" r:id="rId4"/>
    <p:sldId id="281" r:id="rId5"/>
    <p:sldId id="282" r:id="rId6"/>
    <p:sldId id="284" r:id="rId7"/>
    <p:sldId id="283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7C62F48-F3B6-4C19-9230-3F740E660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24" y="0"/>
            <a:ext cx="11955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1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C75EE93-7660-4B57-BEBF-A1FF2F5EE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6359"/>
            <a:ext cx="12192000" cy="474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159C23E-4929-43BC-B79E-96FC53CC4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166"/>
            <a:ext cx="12192000" cy="565766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FE667A-9C11-4023-B936-CCA3FC383566}"/>
              </a:ext>
            </a:extLst>
          </p:cNvPr>
          <p:cNvSpPr txBox="1"/>
          <p:nvPr/>
        </p:nvSpPr>
        <p:spPr>
          <a:xfrm>
            <a:off x="7178401" y="184878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C7A77A-0DE6-4F58-9579-98E4D76B1CFC}"/>
              </a:ext>
            </a:extLst>
          </p:cNvPr>
          <p:cNvSpPr txBox="1"/>
          <p:nvPr/>
        </p:nvSpPr>
        <p:spPr>
          <a:xfrm>
            <a:off x="402901" y="3729789"/>
            <a:ext cx="2404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 + 80 = 110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5D27EA-2E32-4C74-A1DC-ED2EFB0104A7}"/>
              </a:ext>
            </a:extLst>
          </p:cNvPr>
          <p:cNvSpPr txBox="1"/>
          <p:nvPr/>
        </p:nvSpPr>
        <p:spPr>
          <a:xfrm>
            <a:off x="402901" y="4191454"/>
            <a:ext cx="254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180 – 110 = 70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F225BC-1E4D-432A-868C-4D2BA01A3A92}"/>
                  </a:ext>
                </a:extLst>
              </p:cNvPr>
              <p:cNvSpPr txBox="1"/>
              <p:nvPr/>
            </p:nvSpPr>
            <p:spPr>
              <a:xfrm>
                <a:off x="3691174" y="4073575"/>
                <a:ext cx="3929281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L’angle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𝑩𝑪𝑨</m:t>
                        </m:r>
                      </m:e>
                    </m:acc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mesure 70°.</a:t>
                </a: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F225BC-1E4D-432A-868C-4D2BA01A3A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1174" y="4073575"/>
                <a:ext cx="3929281" cy="473976"/>
              </a:xfrm>
              <a:prstGeom prst="rect">
                <a:avLst/>
              </a:prstGeom>
              <a:blipFill>
                <a:blip r:embed="rId3"/>
                <a:stretch>
                  <a:fillRect l="-2484" t="-6410" r="-1863" b="-2948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6C8F792B-4879-4DF4-8F2C-4B3D1F2491ED}"/>
              </a:ext>
            </a:extLst>
          </p:cNvPr>
          <p:cNvSpPr txBox="1"/>
          <p:nvPr/>
        </p:nvSpPr>
        <p:spPr>
          <a:xfrm>
            <a:off x="1901057" y="526614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8354B1-9BD5-443F-AF17-C1A4AA01EDE3}"/>
              </a:ext>
            </a:extLst>
          </p:cNvPr>
          <p:cNvSpPr txBox="1"/>
          <p:nvPr/>
        </p:nvSpPr>
        <p:spPr>
          <a:xfrm>
            <a:off x="2664096" y="526614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61900B2-E148-4BB9-948B-8CACEC0D0181}"/>
              </a:ext>
            </a:extLst>
          </p:cNvPr>
          <p:cNvSpPr txBox="1"/>
          <p:nvPr/>
        </p:nvSpPr>
        <p:spPr>
          <a:xfrm>
            <a:off x="4267667" y="526614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4015F6-52BE-402B-B25B-114B49DBEF2E}"/>
              </a:ext>
            </a:extLst>
          </p:cNvPr>
          <p:cNvSpPr txBox="1"/>
          <p:nvPr/>
        </p:nvSpPr>
        <p:spPr>
          <a:xfrm>
            <a:off x="5375929" y="52661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34560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4F7CE93-68B3-42DF-A4EA-19507FCE0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9780"/>
            <a:ext cx="12192000" cy="320990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BC9A49D-FE1D-4779-AE11-CBAAC575F260}"/>
              </a:ext>
            </a:extLst>
          </p:cNvPr>
          <p:cNvSpPr txBox="1"/>
          <p:nvPr/>
        </p:nvSpPr>
        <p:spPr>
          <a:xfrm>
            <a:off x="1546944" y="1962126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isocèle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E11ABF-15DD-407D-AF2D-264BFAD2A6D1}"/>
              </a:ext>
            </a:extLst>
          </p:cNvPr>
          <p:cNvSpPr txBox="1"/>
          <p:nvPr/>
        </p:nvSpPr>
        <p:spPr>
          <a:xfrm>
            <a:off x="7468993" y="1962125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51BE6B-0810-4C80-B9E2-B197CBEC33A7}"/>
              </a:ext>
            </a:extLst>
          </p:cNvPr>
          <p:cNvSpPr txBox="1"/>
          <p:nvPr/>
        </p:nvSpPr>
        <p:spPr>
          <a:xfrm>
            <a:off x="1851515" y="2503067"/>
            <a:ext cx="1739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équilatéral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F90166-AC58-4D13-959C-091E180F527B}"/>
              </a:ext>
            </a:extLst>
          </p:cNvPr>
          <p:cNvSpPr txBox="1"/>
          <p:nvPr/>
        </p:nvSpPr>
        <p:spPr>
          <a:xfrm>
            <a:off x="1571630" y="304221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72A2D98-17CC-4B64-880F-E213FEE187F1}"/>
              </a:ext>
            </a:extLst>
          </p:cNvPr>
          <p:cNvSpPr txBox="1"/>
          <p:nvPr/>
        </p:nvSpPr>
        <p:spPr>
          <a:xfrm>
            <a:off x="1653004" y="3713237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CAB66A2-16CA-42CB-99ED-B3FACB23ADF1}"/>
              </a:ext>
            </a:extLst>
          </p:cNvPr>
          <p:cNvSpPr txBox="1"/>
          <p:nvPr/>
        </p:nvSpPr>
        <p:spPr>
          <a:xfrm>
            <a:off x="6701983" y="3721704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</a:t>
            </a:r>
          </a:p>
        </p:txBody>
      </p:sp>
    </p:spTree>
    <p:extLst>
      <p:ext uri="{BB962C8B-B14F-4D97-AF65-F5344CB8AC3E}">
        <p14:creationId xmlns:p14="http://schemas.microsoft.com/office/powerpoint/2010/main" val="356335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94AA3B4-582F-47BE-9EB6-34EDBA25A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3477"/>
            <a:ext cx="12192000" cy="597104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6D47D08-F745-4FF1-B188-8716DFFA8621}"/>
              </a:ext>
            </a:extLst>
          </p:cNvPr>
          <p:cNvSpPr txBox="1"/>
          <p:nvPr/>
        </p:nvSpPr>
        <p:spPr>
          <a:xfrm>
            <a:off x="5795567" y="1077199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isocèle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1F735E-9A75-440A-BDAE-380D5872AC0C}"/>
              </a:ext>
            </a:extLst>
          </p:cNvPr>
          <p:cNvSpPr txBox="1"/>
          <p:nvPr/>
        </p:nvSpPr>
        <p:spPr>
          <a:xfrm>
            <a:off x="7643395" y="1077199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D583784-BE6A-4591-A315-FC63FF32501B}"/>
                  </a:ext>
                </a:extLst>
              </p:cNvPr>
              <p:cNvSpPr txBox="1"/>
              <p:nvPr/>
            </p:nvSpPr>
            <p:spPr>
              <a:xfrm>
                <a:off x="3424667" y="1612577"/>
                <a:ext cx="936475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𝑪𝑨𝑩</m:t>
                          </m:r>
                        </m:e>
                      </m:acc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D583784-BE6A-4591-A315-FC63FF325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667" y="1612577"/>
                <a:ext cx="936475" cy="473976"/>
              </a:xfrm>
              <a:prstGeom prst="rect">
                <a:avLst/>
              </a:prstGeom>
              <a:blipFill>
                <a:blip r:embed="rId3"/>
                <a:stretch>
                  <a:fillRect t="-3896" r="-98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F483331-B1E6-4578-841D-352C1D1BA4AB}"/>
                  </a:ext>
                </a:extLst>
              </p:cNvPr>
              <p:cNvSpPr txBox="1"/>
              <p:nvPr/>
            </p:nvSpPr>
            <p:spPr>
              <a:xfrm>
                <a:off x="4633474" y="1612577"/>
                <a:ext cx="936475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𝑪𝑩𝑨</m:t>
                          </m:r>
                        </m:e>
                      </m:acc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F483331-B1E6-4578-841D-352C1D1BA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3474" y="1612577"/>
                <a:ext cx="936475" cy="473976"/>
              </a:xfrm>
              <a:prstGeom prst="rect">
                <a:avLst/>
              </a:prstGeom>
              <a:blipFill>
                <a:blip r:embed="rId4"/>
                <a:stretch>
                  <a:fillRect t="-3896" r="-97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E79A323E-0584-4212-B5D3-E582E0506633}"/>
              </a:ext>
            </a:extLst>
          </p:cNvPr>
          <p:cNvSpPr txBox="1"/>
          <p:nvPr/>
        </p:nvSpPr>
        <p:spPr>
          <a:xfrm>
            <a:off x="6192310" y="2562053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3D5010-F9F9-4CD4-9E8D-BD0F65428AEC}"/>
              </a:ext>
            </a:extLst>
          </p:cNvPr>
          <p:cNvSpPr txBox="1"/>
          <p:nvPr/>
        </p:nvSpPr>
        <p:spPr>
          <a:xfrm>
            <a:off x="9330558" y="31473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3EA851-8EFD-4690-BC95-BAAE21711C6E}"/>
              </a:ext>
            </a:extLst>
          </p:cNvPr>
          <p:cNvSpPr txBox="1"/>
          <p:nvPr/>
        </p:nvSpPr>
        <p:spPr>
          <a:xfrm>
            <a:off x="3959231" y="4636583"/>
            <a:ext cx="1693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C213919-40C8-4F15-B306-E2AAA0DE7824}"/>
              </a:ext>
            </a:extLst>
          </p:cNvPr>
          <p:cNvSpPr txBox="1"/>
          <p:nvPr/>
        </p:nvSpPr>
        <p:spPr>
          <a:xfrm>
            <a:off x="5795567" y="4636583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isocèle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2D159A-FA6B-49E2-9CEC-7A4EB2BB2F51}"/>
              </a:ext>
            </a:extLst>
          </p:cNvPr>
          <p:cNvSpPr txBox="1"/>
          <p:nvPr/>
        </p:nvSpPr>
        <p:spPr>
          <a:xfrm>
            <a:off x="6901385" y="578080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402258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DE8C15-AE42-4D53-890D-BA05FF25B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9434"/>
            <a:ext cx="12192000" cy="437913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F3235D-C3B6-4A23-84E9-E5F3252F015D}"/>
              </a:ext>
            </a:extLst>
          </p:cNvPr>
          <p:cNvSpPr txBox="1"/>
          <p:nvPr/>
        </p:nvSpPr>
        <p:spPr>
          <a:xfrm>
            <a:off x="1738957" y="3988768"/>
            <a:ext cx="2217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26 + 26 = 52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9D74C0-AE89-4B3C-8591-A9C4DE37E9D9}"/>
              </a:ext>
            </a:extLst>
          </p:cNvPr>
          <p:cNvSpPr txBox="1"/>
          <p:nvPr/>
        </p:nvSpPr>
        <p:spPr>
          <a:xfrm>
            <a:off x="1551406" y="4450433"/>
            <a:ext cx="2592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180 - 52 = 128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6AB558-91FC-4979-A9F4-ACBDB6C6C0FF}"/>
              </a:ext>
            </a:extLst>
          </p:cNvPr>
          <p:cNvSpPr txBox="1"/>
          <p:nvPr/>
        </p:nvSpPr>
        <p:spPr>
          <a:xfrm>
            <a:off x="2594159" y="4912098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EE270E-BB61-47D6-8B91-AC2AD40BFFF0}"/>
              </a:ext>
            </a:extLst>
          </p:cNvPr>
          <p:cNvSpPr txBox="1"/>
          <p:nvPr/>
        </p:nvSpPr>
        <p:spPr>
          <a:xfrm>
            <a:off x="1442624" y="5361995"/>
            <a:ext cx="3175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180 – 26 x 2 = 128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2787F99-61E6-4843-8F58-31DC2969D394}"/>
                  </a:ext>
                </a:extLst>
              </p:cNvPr>
              <p:cNvSpPr txBox="1"/>
              <p:nvPr/>
            </p:nvSpPr>
            <p:spPr>
              <a:xfrm>
                <a:off x="1312041" y="5919309"/>
                <a:ext cx="4115229" cy="4715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L’angle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𝑼𝑻𝑽</m:t>
                        </m:r>
                      </m:e>
                    </m:acc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mesure 128°.</a:t>
                </a: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2787F99-61E6-4843-8F58-31DC2969D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041" y="5919309"/>
                <a:ext cx="4115229" cy="471539"/>
              </a:xfrm>
              <a:prstGeom prst="rect">
                <a:avLst/>
              </a:prstGeom>
              <a:blipFill>
                <a:blip r:embed="rId3"/>
                <a:stretch>
                  <a:fillRect l="-2222" t="-7792" r="-1778" b="-2987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7FC6EAB1-F81B-4FC8-A547-144A6EAECABC}"/>
              </a:ext>
            </a:extLst>
          </p:cNvPr>
          <p:cNvSpPr txBox="1"/>
          <p:nvPr/>
        </p:nvSpPr>
        <p:spPr>
          <a:xfrm>
            <a:off x="8001970" y="3988767"/>
            <a:ext cx="254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180 – 104 = 76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1C8518-8820-48B0-8368-931811DB40EC}"/>
                  </a:ext>
                </a:extLst>
              </p:cNvPr>
              <p:cNvSpPr txBox="1"/>
              <p:nvPr/>
            </p:nvSpPr>
            <p:spPr>
              <a:xfrm>
                <a:off x="8163873" y="4450432"/>
                <a:ext cx="20714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76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= 38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1C8518-8820-48B0-8368-931811DB4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873" y="4450432"/>
                <a:ext cx="2071401" cy="461665"/>
              </a:xfrm>
              <a:prstGeom prst="rect">
                <a:avLst/>
              </a:prstGeom>
              <a:blipFill>
                <a:blip r:embed="rId4"/>
                <a:stretch>
                  <a:fillRect l="-4412" t="-10526" r="-3824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22ADEBA4-9F4A-4671-9017-BA532F8D43CC}"/>
              </a:ext>
            </a:extLst>
          </p:cNvPr>
          <p:cNvSpPr txBox="1"/>
          <p:nvPr/>
        </p:nvSpPr>
        <p:spPr>
          <a:xfrm>
            <a:off x="9019075" y="4912097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BCE7888-AE6C-412E-8895-627396B8943C}"/>
                  </a:ext>
                </a:extLst>
              </p:cNvPr>
              <p:cNvSpPr txBox="1"/>
              <p:nvPr/>
            </p:nvSpPr>
            <p:spPr>
              <a:xfrm>
                <a:off x="7479358" y="5361994"/>
                <a:ext cx="37144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( 180 – 104 ) </a:t>
                </a:r>
                <a14:m>
                  <m:oMath xmlns:m="http://schemas.openxmlformats.org/officeDocument/2006/math">
                    <m:r>
                      <a:rPr lang="fr-FR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= 38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BCE7888-AE6C-412E-8895-627396B89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358" y="5361994"/>
                <a:ext cx="3714478" cy="461665"/>
              </a:xfrm>
              <a:prstGeom prst="rect">
                <a:avLst/>
              </a:prstGeom>
              <a:blipFill>
                <a:blip r:embed="rId5"/>
                <a:stretch>
                  <a:fillRect l="-2627" t="-10667" r="-1642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4530645-08F5-49EA-80BB-9D69E5B7A128}"/>
                  </a:ext>
                </a:extLst>
              </p:cNvPr>
              <p:cNvSpPr txBox="1"/>
              <p:nvPr/>
            </p:nvSpPr>
            <p:spPr>
              <a:xfrm>
                <a:off x="6190993" y="5928885"/>
                <a:ext cx="5934638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Les angles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𝑷𝑹𝑺</m:t>
                        </m:r>
                      </m:e>
                    </m:acc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et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𝑷𝑺𝑹</m:t>
                        </m:r>
                      </m:e>
                    </m:acc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mesurent 38°.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4530645-08F5-49EA-80BB-9D69E5B7A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993" y="5928885"/>
                <a:ext cx="5934638" cy="473976"/>
              </a:xfrm>
              <a:prstGeom prst="rect">
                <a:avLst/>
              </a:prstGeom>
              <a:blipFill>
                <a:blip r:embed="rId6"/>
                <a:stretch>
                  <a:fillRect l="-1644" t="-6494" r="-925" b="-311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64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A2EBCA7-5195-4149-8C2B-BB7F279BD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886116"/>
            <a:ext cx="11692467" cy="27964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AE2A3C-8929-4E6C-BEF5-37290F14A4C3}"/>
              </a:ext>
            </a:extLst>
          </p:cNvPr>
          <p:cNvSpPr txBox="1"/>
          <p:nvPr/>
        </p:nvSpPr>
        <p:spPr>
          <a:xfrm>
            <a:off x="2430619" y="2376575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isocèle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3EFCBD-0304-4E9C-8FD4-55F0D69C4FC7}"/>
              </a:ext>
            </a:extLst>
          </p:cNvPr>
          <p:cNvSpPr txBox="1"/>
          <p:nvPr/>
        </p:nvSpPr>
        <p:spPr>
          <a:xfrm>
            <a:off x="3015074" y="2822653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médiatrice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EE49E7-BA69-475A-B3A9-761DAB69913F}"/>
              </a:ext>
            </a:extLst>
          </p:cNvPr>
          <p:cNvSpPr txBox="1"/>
          <p:nvPr/>
        </p:nvSpPr>
        <p:spPr>
          <a:xfrm>
            <a:off x="2430619" y="3284318"/>
            <a:ext cx="1739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équilatéral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D5CE70-FB47-4D28-A7F5-185F631E132A}"/>
              </a:ext>
            </a:extLst>
          </p:cNvPr>
          <p:cNvSpPr txBox="1"/>
          <p:nvPr/>
        </p:nvSpPr>
        <p:spPr>
          <a:xfrm>
            <a:off x="2919408" y="3774777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médiatrice</a:t>
            </a:r>
          </a:p>
        </p:txBody>
      </p:sp>
    </p:spTree>
    <p:extLst>
      <p:ext uri="{BB962C8B-B14F-4D97-AF65-F5344CB8AC3E}">
        <p14:creationId xmlns:p14="http://schemas.microsoft.com/office/powerpoint/2010/main" val="316859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364</TotalTime>
  <Words>90</Words>
  <Application>Microsoft Office PowerPoint</Application>
  <PresentationFormat>Grand écran</PresentationFormat>
  <Paragraphs>37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56</cp:revision>
  <dcterms:created xsi:type="dcterms:W3CDTF">2014-09-07T17:19:12Z</dcterms:created>
  <dcterms:modified xsi:type="dcterms:W3CDTF">2022-02-02T20:07:38Z</dcterms:modified>
</cp:coreProperties>
</file>