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03/11/2021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1E50903-09AC-4FC8-8029-14E0DD755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7619"/>
            <a:ext cx="12192000" cy="600276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F9FA9E7-14B5-446C-B265-A677BBBCEA28}"/>
              </a:ext>
            </a:extLst>
          </p:cNvPr>
          <p:cNvSpPr txBox="1"/>
          <p:nvPr/>
        </p:nvSpPr>
        <p:spPr>
          <a:xfrm>
            <a:off x="7207953" y="2761774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C1CAC3-69E6-48F6-9D87-AD43F5F8FC65}"/>
              </a:ext>
            </a:extLst>
          </p:cNvPr>
          <p:cNvSpPr txBox="1"/>
          <p:nvPr/>
        </p:nvSpPr>
        <p:spPr>
          <a:xfrm>
            <a:off x="671687" y="3198167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2DCAF2-100E-4CC8-B4F8-0CF2F8463AE5}"/>
              </a:ext>
            </a:extLst>
          </p:cNvPr>
          <p:cNvSpPr txBox="1"/>
          <p:nvPr/>
        </p:nvSpPr>
        <p:spPr>
          <a:xfrm>
            <a:off x="6327420" y="3223439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A91508-6E95-475D-926F-9ED86EB624FF}"/>
              </a:ext>
            </a:extLst>
          </p:cNvPr>
          <p:cNvSpPr txBox="1"/>
          <p:nvPr/>
        </p:nvSpPr>
        <p:spPr>
          <a:xfrm>
            <a:off x="186618" y="4907408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FD1034-0ECE-4868-9B9F-12D6CD696BAE}"/>
              </a:ext>
            </a:extLst>
          </p:cNvPr>
          <p:cNvSpPr txBox="1"/>
          <p:nvPr/>
        </p:nvSpPr>
        <p:spPr>
          <a:xfrm>
            <a:off x="923218" y="4907408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35AC84-AC74-4E5C-BEA4-0FE5A7337D6D}"/>
              </a:ext>
            </a:extLst>
          </p:cNvPr>
          <p:cNvSpPr txBox="1"/>
          <p:nvPr/>
        </p:nvSpPr>
        <p:spPr>
          <a:xfrm>
            <a:off x="1659818" y="4907408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BA2B98-E375-4242-83DB-A10136D2D1E8}"/>
              </a:ext>
            </a:extLst>
          </p:cNvPr>
          <p:cNvSpPr txBox="1"/>
          <p:nvPr/>
        </p:nvSpPr>
        <p:spPr>
          <a:xfrm>
            <a:off x="3243085" y="4907407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A3CEDFA-4BB3-47B9-A690-392BE9BC0AC4}"/>
              </a:ext>
            </a:extLst>
          </p:cNvPr>
          <p:cNvSpPr txBox="1"/>
          <p:nvPr/>
        </p:nvSpPr>
        <p:spPr>
          <a:xfrm>
            <a:off x="3979685" y="4907407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C18FC8-CA24-411A-AE35-56F9EB026DB9}"/>
              </a:ext>
            </a:extLst>
          </p:cNvPr>
          <p:cNvSpPr txBox="1"/>
          <p:nvPr/>
        </p:nvSpPr>
        <p:spPr>
          <a:xfrm>
            <a:off x="4651371" y="4907406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8A8986-82FC-4ED5-B6F1-F6D2AB46CCA2}"/>
              </a:ext>
            </a:extLst>
          </p:cNvPr>
          <p:cNvSpPr txBox="1"/>
          <p:nvPr/>
        </p:nvSpPr>
        <p:spPr>
          <a:xfrm>
            <a:off x="6043262" y="4907405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674A0A-FD5D-4F65-8253-3DC4F8D5AFFB}"/>
              </a:ext>
            </a:extLst>
          </p:cNvPr>
          <p:cNvSpPr txBox="1"/>
          <p:nvPr/>
        </p:nvSpPr>
        <p:spPr>
          <a:xfrm>
            <a:off x="6714948" y="4907404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9B5A04-58DF-471A-A9BD-9920E65FB60B}"/>
              </a:ext>
            </a:extLst>
          </p:cNvPr>
          <p:cNvSpPr txBox="1"/>
          <p:nvPr/>
        </p:nvSpPr>
        <p:spPr>
          <a:xfrm>
            <a:off x="7486296" y="4907404"/>
            <a:ext cx="97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ECB0E2-BE10-40AE-A068-C9BC32570A30}"/>
              </a:ext>
            </a:extLst>
          </p:cNvPr>
          <p:cNvSpPr txBox="1"/>
          <p:nvPr/>
        </p:nvSpPr>
        <p:spPr>
          <a:xfrm>
            <a:off x="7161563" y="5557594"/>
            <a:ext cx="1491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1B82C4-F826-4EBB-8E32-26ED4C02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2649"/>
            <a:ext cx="12192000" cy="46927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0D6A1E6-2E21-435F-A7A4-9EA067CE2FFB}"/>
              </a:ext>
            </a:extLst>
          </p:cNvPr>
          <p:cNvSpPr txBox="1"/>
          <p:nvPr/>
        </p:nvSpPr>
        <p:spPr>
          <a:xfrm>
            <a:off x="3828696" y="2223471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B56140-5D68-4ED2-A6FA-13FDF14518DE}"/>
              </a:ext>
            </a:extLst>
          </p:cNvPr>
          <p:cNvSpPr txBox="1"/>
          <p:nvPr/>
        </p:nvSpPr>
        <p:spPr>
          <a:xfrm>
            <a:off x="6343296" y="222347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0B417C-4F11-4B92-B110-EE017DD67699}"/>
              </a:ext>
            </a:extLst>
          </p:cNvPr>
          <p:cNvSpPr txBox="1"/>
          <p:nvPr/>
        </p:nvSpPr>
        <p:spPr>
          <a:xfrm>
            <a:off x="154163" y="268513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BA666A-F401-465B-BBAD-864182B8DDAD}"/>
              </a:ext>
            </a:extLst>
          </p:cNvPr>
          <p:cNvSpPr txBox="1"/>
          <p:nvPr/>
        </p:nvSpPr>
        <p:spPr>
          <a:xfrm>
            <a:off x="1153229" y="268513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6880DD-5E81-47D1-BD2F-E221D653BA99}"/>
              </a:ext>
            </a:extLst>
          </p:cNvPr>
          <p:cNvSpPr txBox="1"/>
          <p:nvPr/>
        </p:nvSpPr>
        <p:spPr>
          <a:xfrm>
            <a:off x="3078515" y="268513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6F96DA-2F7E-451A-93BC-B7B2A0D6F086}"/>
              </a:ext>
            </a:extLst>
          </p:cNvPr>
          <p:cNvSpPr txBox="1"/>
          <p:nvPr/>
        </p:nvSpPr>
        <p:spPr>
          <a:xfrm>
            <a:off x="3828695" y="268513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DF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7FE4C0-1EAF-47C1-81EC-D4FD97F92796}"/>
              </a:ext>
            </a:extLst>
          </p:cNvPr>
          <p:cNvSpPr txBox="1"/>
          <p:nvPr/>
        </p:nvSpPr>
        <p:spPr>
          <a:xfrm>
            <a:off x="4751562" y="268513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+ 3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B0D3A0-57CF-4B77-9AD3-498024677440}"/>
              </a:ext>
            </a:extLst>
          </p:cNvPr>
          <p:cNvSpPr txBox="1"/>
          <p:nvPr/>
        </p:nvSpPr>
        <p:spPr>
          <a:xfrm>
            <a:off x="6504162" y="268513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C4D1ADD-D330-42FB-928F-4173A772E29E}"/>
                  </a:ext>
                </a:extLst>
              </p:cNvPr>
              <p:cNvSpPr txBox="1"/>
              <p:nvPr/>
            </p:nvSpPr>
            <p:spPr>
              <a:xfrm>
                <a:off x="1981200" y="3198167"/>
                <a:ext cx="1285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C4D1ADD-D330-42FB-928F-4173A772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3198167"/>
                <a:ext cx="128517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E698FB4C-3293-49CF-A544-FBEB8DE731F5}"/>
              </a:ext>
            </a:extLst>
          </p:cNvPr>
          <p:cNvSpPr txBox="1"/>
          <p:nvPr/>
        </p:nvSpPr>
        <p:spPr>
          <a:xfrm>
            <a:off x="5247571" y="3186900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ne peut pas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DA6E0C-75A5-4403-8BFE-53E5D2628C61}"/>
              </a:ext>
            </a:extLst>
          </p:cNvPr>
          <p:cNvSpPr txBox="1"/>
          <p:nvPr/>
        </p:nvSpPr>
        <p:spPr>
          <a:xfrm>
            <a:off x="3828696" y="42131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8D8D8E-37D0-4C9E-B489-9BFDD436678C}"/>
              </a:ext>
            </a:extLst>
          </p:cNvPr>
          <p:cNvSpPr txBox="1"/>
          <p:nvPr/>
        </p:nvSpPr>
        <p:spPr>
          <a:xfrm>
            <a:off x="6343296" y="4213159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6FF7D4-3F12-4D62-AA81-2B75188BADD8}"/>
              </a:ext>
            </a:extLst>
          </p:cNvPr>
          <p:cNvSpPr txBox="1"/>
          <p:nvPr/>
        </p:nvSpPr>
        <p:spPr>
          <a:xfrm>
            <a:off x="154163" y="4674824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IJ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6C4B67D-3199-4069-8F55-34F25AF8C891}"/>
              </a:ext>
            </a:extLst>
          </p:cNvPr>
          <p:cNvSpPr txBox="1"/>
          <p:nvPr/>
        </p:nvSpPr>
        <p:spPr>
          <a:xfrm>
            <a:off x="1153229" y="4674824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4BFCC5-E072-4EBB-BC09-20B26E78F985}"/>
              </a:ext>
            </a:extLst>
          </p:cNvPr>
          <p:cNvSpPr txBox="1"/>
          <p:nvPr/>
        </p:nvSpPr>
        <p:spPr>
          <a:xfrm>
            <a:off x="3078515" y="4674824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IK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FF8D4CE-EEE1-42BF-B66A-F0633F4383DB}"/>
              </a:ext>
            </a:extLst>
          </p:cNvPr>
          <p:cNvSpPr txBox="1"/>
          <p:nvPr/>
        </p:nvSpPr>
        <p:spPr>
          <a:xfrm>
            <a:off x="3828695" y="4674824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JK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2CF9422-A83A-47F1-AD52-F690527A224D}"/>
              </a:ext>
            </a:extLst>
          </p:cNvPr>
          <p:cNvSpPr txBox="1"/>
          <p:nvPr/>
        </p:nvSpPr>
        <p:spPr>
          <a:xfrm>
            <a:off x="4471280" y="4674824"/>
            <a:ext cx="193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 + 4,5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F42FC78-0CDB-442E-BDDA-8D35CD0B3E91}"/>
              </a:ext>
            </a:extLst>
          </p:cNvPr>
          <p:cNvSpPr txBox="1"/>
          <p:nvPr/>
        </p:nvSpPr>
        <p:spPr>
          <a:xfrm>
            <a:off x="6504162" y="4674824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415F19-4AFD-4741-B065-BA9305A4DE1E}"/>
                  </a:ext>
                </a:extLst>
              </p:cNvPr>
              <p:cNvSpPr txBox="1"/>
              <p:nvPr/>
            </p:nvSpPr>
            <p:spPr>
              <a:xfrm>
                <a:off x="1919287" y="5187856"/>
                <a:ext cx="1285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415F19-4AFD-4741-B065-BA9305A4D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287" y="5187856"/>
                <a:ext cx="128517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2604FF62-1550-4CF9-A3E2-C12C621E71B0}"/>
              </a:ext>
            </a:extLst>
          </p:cNvPr>
          <p:cNvSpPr txBox="1"/>
          <p:nvPr/>
        </p:nvSpPr>
        <p:spPr>
          <a:xfrm>
            <a:off x="4471280" y="5176589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peut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60CD8A8-D9E8-4ADE-9068-B5E0800A13F4}"/>
              </a:ext>
            </a:extLst>
          </p:cNvPr>
          <p:cNvSpPr txBox="1"/>
          <p:nvPr/>
        </p:nvSpPr>
        <p:spPr>
          <a:xfrm>
            <a:off x="10638718" y="5176588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</p:spTree>
    <p:extLst>
      <p:ext uri="{BB962C8B-B14F-4D97-AF65-F5344CB8AC3E}">
        <p14:creationId xmlns:p14="http://schemas.microsoft.com/office/powerpoint/2010/main" val="278417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156089-B3FC-4AA5-9F8C-33370C900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372"/>
            <a:ext cx="12192000" cy="6123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6E7986-84E5-4C9C-8439-2D998818561B}"/>
              </a:ext>
            </a:extLst>
          </p:cNvPr>
          <p:cNvSpPr txBox="1"/>
          <p:nvPr/>
        </p:nvSpPr>
        <p:spPr>
          <a:xfrm>
            <a:off x="3800121" y="823296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7F40C3-6A18-4E89-9847-0355DFB59837}"/>
              </a:ext>
            </a:extLst>
          </p:cNvPr>
          <p:cNvSpPr txBox="1"/>
          <p:nvPr/>
        </p:nvSpPr>
        <p:spPr>
          <a:xfrm>
            <a:off x="6314721" y="823295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BCBA16-2741-41AA-9C0C-AEB2032C86D0}"/>
              </a:ext>
            </a:extLst>
          </p:cNvPr>
          <p:cNvSpPr txBox="1"/>
          <p:nvPr/>
        </p:nvSpPr>
        <p:spPr>
          <a:xfrm>
            <a:off x="125588" y="12849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D5E99F-E8FB-409A-96B3-08D7341FD3D1}"/>
              </a:ext>
            </a:extLst>
          </p:cNvPr>
          <p:cNvSpPr txBox="1"/>
          <p:nvPr/>
        </p:nvSpPr>
        <p:spPr>
          <a:xfrm>
            <a:off x="1124654" y="12849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CF9D69C-0BA9-42E9-8D37-ECC689C1B06B}"/>
              </a:ext>
            </a:extLst>
          </p:cNvPr>
          <p:cNvSpPr txBox="1"/>
          <p:nvPr/>
        </p:nvSpPr>
        <p:spPr>
          <a:xfrm>
            <a:off x="3049940" y="12849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1A361C-7D45-4790-8A3A-15C0854A760B}"/>
              </a:ext>
            </a:extLst>
          </p:cNvPr>
          <p:cNvSpPr txBox="1"/>
          <p:nvPr/>
        </p:nvSpPr>
        <p:spPr>
          <a:xfrm>
            <a:off x="3800120" y="12849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4A6D3B-05A6-4F6A-AC3C-3EB3B2A73B31}"/>
              </a:ext>
            </a:extLst>
          </p:cNvPr>
          <p:cNvSpPr txBox="1"/>
          <p:nvPr/>
        </p:nvSpPr>
        <p:spPr>
          <a:xfrm>
            <a:off x="4722987" y="12849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+ 4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3E1182-8548-450F-9392-40FD8E63E620}"/>
              </a:ext>
            </a:extLst>
          </p:cNvPr>
          <p:cNvSpPr txBox="1"/>
          <p:nvPr/>
        </p:nvSpPr>
        <p:spPr>
          <a:xfrm>
            <a:off x="6475587" y="1284960"/>
            <a:ext cx="128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C3A42C6-E4B9-44DB-AF76-2C79AE6BD0DE}"/>
                  </a:ext>
                </a:extLst>
              </p:cNvPr>
              <p:cNvSpPr txBox="1"/>
              <p:nvPr/>
            </p:nvSpPr>
            <p:spPr>
              <a:xfrm>
                <a:off x="2009777" y="1829589"/>
                <a:ext cx="1285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C3A42C6-E4B9-44DB-AF76-2C79AE6BD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777" y="1829589"/>
                <a:ext cx="128517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9CE65081-7D36-4A31-B20A-B13A64C47C66}"/>
              </a:ext>
            </a:extLst>
          </p:cNvPr>
          <p:cNvSpPr txBox="1"/>
          <p:nvPr/>
        </p:nvSpPr>
        <p:spPr>
          <a:xfrm>
            <a:off x="5794461" y="1829588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peut</a:t>
            </a:r>
          </a:p>
        </p:txBody>
      </p:sp>
    </p:spTree>
    <p:extLst>
      <p:ext uri="{BB962C8B-B14F-4D97-AF65-F5344CB8AC3E}">
        <p14:creationId xmlns:p14="http://schemas.microsoft.com/office/powerpoint/2010/main" val="31680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9E5F8BA-4CF8-44CE-9BCA-A6C2C9226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2649"/>
            <a:ext cx="12192000" cy="469270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43B307E-986C-443C-845B-D349F87E961F}"/>
              </a:ext>
            </a:extLst>
          </p:cNvPr>
          <p:cNvSpPr txBox="1"/>
          <p:nvPr/>
        </p:nvSpPr>
        <p:spPr>
          <a:xfrm>
            <a:off x="5208674" y="1758150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médiatrice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E00E95-CBE8-438A-A262-966BB17B48D0}"/>
              </a:ext>
            </a:extLst>
          </p:cNvPr>
          <p:cNvSpPr txBox="1"/>
          <p:nvPr/>
        </p:nvSpPr>
        <p:spPr>
          <a:xfrm>
            <a:off x="2503574" y="2219815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5B5155-B826-4395-86C6-C6709562A5FB}"/>
              </a:ext>
            </a:extLst>
          </p:cNvPr>
          <p:cNvSpPr txBox="1"/>
          <p:nvPr/>
        </p:nvSpPr>
        <p:spPr>
          <a:xfrm>
            <a:off x="6742198" y="2219815"/>
            <a:ext cx="2730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609360-C6C2-4F56-886F-53D4444AFEE2}"/>
              </a:ext>
            </a:extLst>
          </p:cNvPr>
          <p:cNvSpPr txBox="1"/>
          <p:nvPr/>
        </p:nvSpPr>
        <p:spPr>
          <a:xfrm>
            <a:off x="512849" y="4443902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distance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060868-429D-448E-AC08-936F79150CBA}"/>
              </a:ext>
            </a:extLst>
          </p:cNvPr>
          <p:cNvSpPr txBox="1"/>
          <p:nvPr/>
        </p:nvSpPr>
        <p:spPr>
          <a:xfrm>
            <a:off x="5965911" y="4443901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PM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877C1A-A687-4A54-82DE-80539EBAE045}"/>
              </a:ext>
            </a:extLst>
          </p:cNvPr>
          <p:cNvSpPr txBox="1"/>
          <p:nvPr/>
        </p:nvSpPr>
        <p:spPr>
          <a:xfrm>
            <a:off x="6810417" y="4443900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PN</a:t>
            </a:r>
          </a:p>
        </p:txBody>
      </p:sp>
    </p:spTree>
    <p:extLst>
      <p:ext uri="{BB962C8B-B14F-4D97-AF65-F5344CB8AC3E}">
        <p14:creationId xmlns:p14="http://schemas.microsoft.com/office/powerpoint/2010/main" val="286040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B89365-1B33-42A0-AA4D-3DCB06FA1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155"/>
            <a:ext cx="12192000" cy="54656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26264A-9EB9-4692-AB9C-7E09E558207D}"/>
              </a:ext>
            </a:extLst>
          </p:cNvPr>
          <p:cNvSpPr txBox="1"/>
          <p:nvPr/>
        </p:nvSpPr>
        <p:spPr>
          <a:xfrm>
            <a:off x="8766261" y="1100626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médiatrice</a:t>
            </a:r>
          </a:p>
        </p:txBody>
      </p:sp>
    </p:spTree>
    <p:extLst>
      <p:ext uri="{BB962C8B-B14F-4D97-AF65-F5344CB8AC3E}">
        <p14:creationId xmlns:p14="http://schemas.microsoft.com/office/powerpoint/2010/main" val="39662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2A1E46-425A-40BC-8312-37ED07F82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0602"/>
            <a:ext cx="12192000" cy="28367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8FC3B16-9BC4-4138-801C-84780B23B313}"/>
              </a:ext>
            </a:extLst>
          </p:cNvPr>
          <p:cNvSpPr txBox="1"/>
          <p:nvPr/>
        </p:nvSpPr>
        <p:spPr>
          <a:xfrm>
            <a:off x="6380248" y="2343638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sécantes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CD898F-7DF7-4925-A5CC-B3BAAF3CBEB5}"/>
              </a:ext>
            </a:extLst>
          </p:cNvPr>
          <p:cNvSpPr txBox="1"/>
          <p:nvPr/>
        </p:nvSpPr>
        <p:spPr>
          <a:xfrm>
            <a:off x="7543093" y="2805303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BC7C16-C446-4505-B453-A754276A1551}"/>
              </a:ext>
            </a:extLst>
          </p:cNvPr>
          <p:cNvSpPr txBox="1"/>
          <p:nvPr/>
        </p:nvSpPr>
        <p:spPr>
          <a:xfrm>
            <a:off x="2151149" y="3281744"/>
            <a:ext cx="5606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 du cercle circonscrit</a:t>
            </a:r>
          </a:p>
        </p:txBody>
      </p:sp>
    </p:spTree>
    <p:extLst>
      <p:ext uri="{BB962C8B-B14F-4D97-AF65-F5344CB8AC3E}">
        <p14:creationId xmlns:p14="http://schemas.microsoft.com/office/powerpoint/2010/main" val="330292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65F560-379B-443B-A657-A0B8435C2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7690"/>
            <a:ext cx="12192000" cy="51626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92C7047-29F7-4F46-B45E-B3FD332D932E}"/>
              </a:ext>
            </a:extLst>
          </p:cNvPr>
          <p:cNvSpPr txBox="1"/>
          <p:nvPr/>
        </p:nvSpPr>
        <p:spPr>
          <a:xfrm>
            <a:off x="6794586" y="1429239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hauteur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E7ABDD-0343-4873-BFCF-AD519DFE9A46}"/>
              </a:ext>
            </a:extLst>
          </p:cNvPr>
          <p:cNvSpPr txBox="1"/>
          <p:nvPr/>
        </p:nvSpPr>
        <p:spPr>
          <a:xfrm>
            <a:off x="3546561" y="1890904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point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2DC34B-1D86-4D74-95E2-33AC6CD0B0DA}"/>
              </a:ext>
            </a:extLst>
          </p:cNvPr>
          <p:cNvSpPr txBox="1"/>
          <p:nvPr/>
        </p:nvSpPr>
        <p:spPr>
          <a:xfrm>
            <a:off x="6096000" y="1872867"/>
            <a:ext cx="2712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BB5CE1-F822-4074-8D54-585499AE05A5}"/>
              </a:ext>
            </a:extLst>
          </p:cNvPr>
          <p:cNvSpPr txBox="1"/>
          <p:nvPr/>
        </p:nvSpPr>
        <p:spPr>
          <a:xfrm>
            <a:off x="4113298" y="5315142"/>
            <a:ext cx="23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</a:t>
            </a:r>
          </a:p>
        </p:txBody>
      </p:sp>
    </p:spTree>
    <p:extLst>
      <p:ext uri="{BB962C8B-B14F-4D97-AF65-F5344CB8AC3E}">
        <p14:creationId xmlns:p14="http://schemas.microsoft.com/office/powerpoint/2010/main" val="2293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973</TotalTime>
  <Words>69</Words>
  <Application>Microsoft Office PowerPoint</Application>
  <PresentationFormat>Grand écran</PresentationFormat>
  <Paragraphs>58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49</cp:revision>
  <dcterms:created xsi:type="dcterms:W3CDTF">2014-09-07T17:19:12Z</dcterms:created>
  <dcterms:modified xsi:type="dcterms:W3CDTF">2021-11-03T20:49:24Z</dcterms:modified>
</cp:coreProperties>
</file>