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9E5747F-9403-4EE7-9913-D580A4263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10" y="0"/>
            <a:ext cx="10575580" cy="68580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1A4359B-9C2E-4550-80DF-F3A0D1CFFC7A}"/>
              </a:ext>
            </a:extLst>
          </p:cNvPr>
          <p:cNvSpPr txBox="1"/>
          <p:nvPr/>
        </p:nvSpPr>
        <p:spPr>
          <a:xfrm>
            <a:off x="1517973" y="2895738"/>
            <a:ext cx="1664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demi-tour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DA2631-8B63-46E9-A7CB-4027C9069055}"/>
              </a:ext>
            </a:extLst>
          </p:cNvPr>
          <p:cNvSpPr txBox="1"/>
          <p:nvPr/>
        </p:nvSpPr>
        <p:spPr>
          <a:xfrm>
            <a:off x="1336673" y="4256152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milieu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C67985-1854-4C7C-8371-77A73D7D53C7}"/>
              </a:ext>
            </a:extLst>
          </p:cNvPr>
          <p:cNvSpPr txBox="1"/>
          <p:nvPr/>
        </p:nvSpPr>
        <p:spPr>
          <a:xfrm>
            <a:off x="4307774" y="4256151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[AA’]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E37018-8A52-4448-AACE-599570EFD63C}"/>
              </a:ext>
            </a:extLst>
          </p:cNvPr>
          <p:cNvSpPr txBox="1"/>
          <p:nvPr/>
        </p:nvSpPr>
        <p:spPr>
          <a:xfrm>
            <a:off x="1843382" y="5859847"/>
            <a:ext cx="1784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symétrique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B522E0D-8E3A-4363-8735-DC2078CF5E07}"/>
              </a:ext>
            </a:extLst>
          </p:cNvPr>
          <p:cNvSpPr txBox="1"/>
          <p:nvPr/>
        </p:nvSpPr>
        <p:spPr>
          <a:xfrm>
            <a:off x="5510769" y="5859847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6C3CF40-D84D-461F-8717-8E14AAF9408C}"/>
              </a:ext>
            </a:extLst>
          </p:cNvPr>
          <p:cNvSpPr txBox="1"/>
          <p:nvPr/>
        </p:nvSpPr>
        <p:spPr>
          <a:xfrm>
            <a:off x="7823619" y="5859846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51A5A6-DD30-4E90-836B-0EF0659F6E74}"/>
              </a:ext>
            </a:extLst>
          </p:cNvPr>
          <p:cNvSpPr txBox="1"/>
          <p:nvPr/>
        </p:nvSpPr>
        <p:spPr>
          <a:xfrm>
            <a:off x="3758633" y="6321511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symétriques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BA4F21-205E-482F-B2D9-BA9F49EE2C31}"/>
              </a:ext>
            </a:extLst>
          </p:cNvPr>
          <p:cNvSpPr txBox="1"/>
          <p:nvPr/>
        </p:nvSpPr>
        <p:spPr>
          <a:xfrm>
            <a:off x="6940229" y="6321511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92371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66B763C-050A-4D02-B1BC-30F7A4518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0565"/>
            <a:ext cx="12192000" cy="35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3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A303A5B-1BD2-4DEC-9317-BDF5E7D4C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7685"/>
            <a:ext cx="12192000" cy="52826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8C9419-3D0E-4565-8ED2-C5EDFB74FD6D}"/>
              </a:ext>
            </a:extLst>
          </p:cNvPr>
          <p:cNvSpPr txBox="1"/>
          <p:nvPr/>
        </p:nvSpPr>
        <p:spPr>
          <a:xfrm>
            <a:off x="6912094" y="2526622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</p:spTree>
    <p:extLst>
      <p:ext uri="{BB962C8B-B14F-4D97-AF65-F5344CB8AC3E}">
        <p14:creationId xmlns:p14="http://schemas.microsoft.com/office/powerpoint/2010/main" val="259319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B8227A9-A091-4DDF-A6B1-EE4ABF19F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582"/>
            <a:ext cx="12192000" cy="601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3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7044D4-7808-48B9-8CC8-0FBF5CCD6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2033"/>
            <a:ext cx="12192000" cy="16051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78EA297-C661-4CA0-8F6E-E46684FF7824}"/>
              </a:ext>
            </a:extLst>
          </p:cNvPr>
          <p:cNvSpPr txBox="1"/>
          <p:nvPr/>
        </p:nvSpPr>
        <p:spPr>
          <a:xfrm>
            <a:off x="6945650" y="184711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DE4EE1-6DE6-4A81-8DCC-3E7A51AADB90}"/>
              </a:ext>
            </a:extLst>
          </p:cNvPr>
          <p:cNvSpPr txBox="1"/>
          <p:nvPr/>
        </p:nvSpPr>
        <p:spPr>
          <a:xfrm>
            <a:off x="9824472" y="1847114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alignement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450048-8241-4AB3-AE12-6870963E2E69}"/>
              </a:ext>
            </a:extLst>
          </p:cNvPr>
          <p:cNvSpPr txBox="1"/>
          <p:nvPr/>
        </p:nvSpPr>
        <p:spPr>
          <a:xfrm>
            <a:off x="995462" y="2318975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671D70-EA60-47A5-8365-DD0A97662909}"/>
              </a:ext>
            </a:extLst>
          </p:cNvPr>
          <p:cNvSpPr txBox="1"/>
          <p:nvPr/>
        </p:nvSpPr>
        <p:spPr>
          <a:xfrm>
            <a:off x="3685129" y="2318975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aires</a:t>
            </a:r>
          </a:p>
        </p:txBody>
      </p:sp>
    </p:spTree>
    <p:extLst>
      <p:ext uri="{BB962C8B-B14F-4D97-AF65-F5344CB8AC3E}">
        <p14:creationId xmlns:p14="http://schemas.microsoft.com/office/powerpoint/2010/main" val="296899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829B0D1-D1D4-4193-AFFD-4B6BC497E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5101"/>
            <a:ext cx="12192000" cy="24835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F4D5CA-4F40-4B08-8175-2BF0C0947375}"/>
              </a:ext>
            </a:extLst>
          </p:cNvPr>
          <p:cNvSpPr txBox="1"/>
          <p:nvPr/>
        </p:nvSpPr>
        <p:spPr>
          <a:xfrm>
            <a:off x="7728622" y="2891834"/>
            <a:ext cx="193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superposent</a:t>
            </a:r>
          </a:p>
        </p:txBody>
      </p:sp>
    </p:spTree>
    <p:extLst>
      <p:ext uri="{BB962C8B-B14F-4D97-AF65-F5344CB8AC3E}">
        <p14:creationId xmlns:p14="http://schemas.microsoft.com/office/powerpoint/2010/main" val="345365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301617-A2CF-48C3-A286-155E5D638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91"/>
            <a:ext cx="12192000" cy="681161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F75198B-726F-4C92-8ABC-D4D059639745}"/>
              </a:ext>
            </a:extLst>
          </p:cNvPr>
          <p:cNvSpPr txBox="1"/>
          <p:nvPr/>
        </p:nvSpPr>
        <p:spPr>
          <a:xfrm>
            <a:off x="639925" y="20864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B3952-F80C-4E32-B561-E0CC96040134}"/>
              </a:ext>
            </a:extLst>
          </p:cNvPr>
          <p:cNvSpPr txBox="1"/>
          <p:nvPr/>
        </p:nvSpPr>
        <p:spPr>
          <a:xfrm>
            <a:off x="788002" y="260687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4EF3376-B7AC-4C14-AAF5-6AD365CC7730}"/>
              </a:ext>
            </a:extLst>
          </p:cNvPr>
          <p:cNvCxnSpPr/>
          <p:nvPr/>
        </p:nvCxnSpPr>
        <p:spPr>
          <a:xfrm>
            <a:off x="2038525" y="360727"/>
            <a:ext cx="0" cy="195659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46897EE-8112-494F-B0D7-3B9E0E8FA6B0}"/>
              </a:ext>
            </a:extLst>
          </p:cNvPr>
          <p:cNvSpPr txBox="1"/>
          <p:nvPr/>
        </p:nvSpPr>
        <p:spPr>
          <a:xfrm>
            <a:off x="4617705" y="192849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ADFAB1-9EBF-492E-9EF4-7B4B5A0769D1}"/>
              </a:ext>
            </a:extLst>
          </p:cNvPr>
          <p:cNvSpPr txBox="1"/>
          <p:nvPr/>
        </p:nvSpPr>
        <p:spPr>
          <a:xfrm>
            <a:off x="4767333" y="239016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846FA92-E0EA-4E70-BFD9-B84AD0196171}"/>
              </a:ext>
            </a:extLst>
          </p:cNvPr>
          <p:cNvCxnSpPr>
            <a:cxnSpLocks/>
          </p:cNvCxnSpPr>
          <p:nvPr/>
        </p:nvCxnSpPr>
        <p:spPr>
          <a:xfrm>
            <a:off x="6070833" y="419450"/>
            <a:ext cx="0" cy="166704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93D7788-A2D2-44CF-BCAC-3C05D0AFA0BB}"/>
              </a:ext>
            </a:extLst>
          </p:cNvPr>
          <p:cNvCxnSpPr>
            <a:cxnSpLocks/>
          </p:cNvCxnSpPr>
          <p:nvPr/>
        </p:nvCxnSpPr>
        <p:spPr>
          <a:xfrm flipH="1">
            <a:off x="5173147" y="897622"/>
            <a:ext cx="1764548" cy="110734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B657F67-BE7A-429F-ABD8-B5467E02A6A4}"/>
              </a:ext>
            </a:extLst>
          </p:cNvPr>
          <p:cNvCxnSpPr>
            <a:cxnSpLocks/>
          </p:cNvCxnSpPr>
          <p:nvPr/>
        </p:nvCxnSpPr>
        <p:spPr>
          <a:xfrm flipH="1" flipV="1">
            <a:off x="5268286" y="998290"/>
            <a:ext cx="1852633" cy="103975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6C907A5-D4BF-442C-80A6-080440A317E0}"/>
              </a:ext>
            </a:extLst>
          </p:cNvPr>
          <p:cNvSpPr txBox="1"/>
          <p:nvPr/>
        </p:nvSpPr>
        <p:spPr>
          <a:xfrm>
            <a:off x="8595485" y="191774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AA8859B-E47D-4FCF-B3F1-1EC9C1BCD553}"/>
              </a:ext>
            </a:extLst>
          </p:cNvPr>
          <p:cNvSpPr txBox="1"/>
          <p:nvPr/>
        </p:nvSpPr>
        <p:spPr>
          <a:xfrm>
            <a:off x="9917032" y="10565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0EF9F77-A12E-47FC-A3D1-EC3A22017E59}"/>
              </a:ext>
            </a:extLst>
          </p:cNvPr>
          <p:cNvSpPr txBox="1"/>
          <p:nvPr/>
        </p:nvSpPr>
        <p:spPr>
          <a:xfrm>
            <a:off x="8859658" y="239645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0F2577F-1212-459C-B399-36A64932E030}"/>
              </a:ext>
            </a:extLst>
          </p:cNvPr>
          <p:cNvCxnSpPr/>
          <p:nvPr/>
        </p:nvCxnSpPr>
        <p:spPr>
          <a:xfrm>
            <a:off x="10103141" y="360727"/>
            <a:ext cx="0" cy="195659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C857865-5BFB-410C-95A3-BA3AD4E34898}"/>
              </a:ext>
            </a:extLst>
          </p:cNvPr>
          <p:cNvCxnSpPr>
            <a:cxnSpLocks/>
          </p:cNvCxnSpPr>
          <p:nvPr/>
        </p:nvCxnSpPr>
        <p:spPr>
          <a:xfrm flipH="1">
            <a:off x="8781594" y="1309043"/>
            <a:ext cx="282569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FAE9B0F5-692B-46AD-B3E3-D72F6A02C38E}"/>
              </a:ext>
            </a:extLst>
          </p:cNvPr>
          <p:cNvSpPr txBox="1"/>
          <p:nvPr/>
        </p:nvSpPr>
        <p:spPr>
          <a:xfrm>
            <a:off x="619555" y="55599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2C7643B-5BF6-4A2A-AE28-A74FA32E73C2}"/>
              </a:ext>
            </a:extLst>
          </p:cNvPr>
          <p:cNvSpPr txBox="1"/>
          <p:nvPr/>
        </p:nvSpPr>
        <p:spPr>
          <a:xfrm>
            <a:off x="1894361" y="43704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x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9F6A981F-2010-4F67-AC9A-08011927545D}"/>
              </a:ext>
            </a:extLst>
          </p:cNvPr>
          <p:cNvCxnSpPr>
            <a:cxnSpLocks/>
          </p:cNvCxnSpPr>
          <p:nvPr/>
        </p:nvCxnSpPr>
        <p:spPr>
          <a:xfrm flipH="1">
            <a:off x="788002" y="4611380"/>
            <a:ext cx="282569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BB5240B-B8A5-47BB-A2F3-6DB10E596C35}"/>
              </a:ext>
            </a:extLst>
          </p:cNvPr>
          <p:cNvCxnSpPr/>
          <p:nvPr/>
        </p:nvCxnSpPr>
        <p:spPr>
          <a:xfrm>
            <a:off x="2084664" y="3633082"/>
            <a:ext cx="0" cy="195659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F04FB39E-90DC-4091-9799-831C6E4CA4A0}"/>
              </a:ext>
            </a:extLst>
          </p:cNvPr>
          <p:cNvSpPr txBox="1"/>
          <p:nvPr/>
        </p:nvSpPr>
        <p:spPr>
          <a:xfrm>
            <a:off x="805664" y="608034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063CB6A-548C-4D0C-9DB4-343D613BDEC2}"/>
              </a:ext>
            </a:extLst>
          </p:cNvPr>
          <p:cNvSpPr txBox="1"/>
          <p:nvPr/>
        </p:nvSpPr>
        <p:spPr>
          <a:xfrm>
            <a:off x="4596524" y="553148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685961E-445C-4E7B-AE09-EED1CD0BC1E8}"/>
              </a:ext>
            </a:extLst>
          </p:cNvPr>
          <p:cNvSpPr txBox="1"/>
          <p:nvPr/>
        </p:nvSpPr>
        <p:spPr>
          <a:xfrm>
            <a:off x="5909891" y="443589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1003AD1-DA09-4D33-AE04-391C48FA651B}"/>
              </a:ext>
            </a:extLst>
          </p:cNvPr>
          <p:cNvSpPr txBox="1"/>
          <p:nvPr/>
        </p:nvSpPr>
        <p:spPr>
          <a:xfrm>
            <a:off x="4782633" y="608034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22AC27F-BA55-4707-B9C5-7C3E84B59CBC}"/>
              </a:ext>
            </a:extLst>
          </p:cNvPr>
          <p:cNvCxnSpPr/>
          <p:nvPr/>
        </p:nvCxnSpPr>
        <p:spPr>
          <a:xfrm>
            <a:off x="6087611" y="3732399"/>
            <a:ext cx="0" cy="195659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2B8AEB9F-FC74-4001-BD58-38FFC024EA7A}"/>
              </a:ext>
            </a:extLst>
          </p:cNvPr>
          <p:cNvCxnSpPr>
            <a:cxnSpLocks/>
          </p:cNvCxnSpPr>
          <p:nvPr/>
        </p:nvCxnSpPr>
        <p:spPr>
          <a:xfrm flipH="1">
            <a:off x="4803814" y="4666727"/>
            <a:ext cx="282569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D5050B7-482F-43D9-9B4C-F6002CFF35BE}"/>
              </a:ext>
            </a:extLst>
          </p:cNvPr>
          <p:cNvCxnSpPr>
            <a:cxnSpLocks/>
          </p:cNvCxnSpPr>
          <p:nvPr/>
        </p:nvCxnSpPr>
        <p:spPr>
          <a:xfrm flipH="1" flipV="1">
            <a:off x="5075339" y="3645200"/>
            <a:ext cx="1946247" cy="1950983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CFC26CD-6514-43B5-965B-0C521DA09EB1}"/>
              </a:ext>
            </a:extLst>
          </p:cNvPr>
          <p:cNvCxnSpPr>
            <a:cxnSpLocks/>
          </p:cNvCxnSpPr>
          <p:nvPr/>
        </p:nvCxnSpPr>
        <p:spPr>
          <a:xfrm flipH="1">
            <a:off x="5173147" y="3732399"/>
            <a:ext cx="1848439" cy="186378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7BDA26BD-D760-4ED8-9E41-144238853814}"/>
              </a:ext>
            </a:extLst>
          </p:cNvPr>
          <p:cNvSpPr txBox="1"/>
          <p:nvPr/>
        </p:nvSpPr>
        <p:spPr>
          <a:xfrm>
            <a:off x="8677422" y="56021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1476E556-5549-44A3-94BB-03556446406D}"/>
              </a:ext>
            </a:extLst>
          </p:cNvPr>
          <p:cNvSpPr txBox="1"/>
          <p:nvPr/>
        </p:nvSpPr>
        <p:spPr>
          <a:xfrm>
            <a:off x="9917032" y="437039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6C26FC3B-6EF9-470C-AC17-A8BC67C4165A}"/>
              </a:ext>
            </a:extLst>
          </p:cNvPr>
          <p:cNvSpPr txBox="1"/>
          <p:nvPr/>
        </p:nvSpPr>
        <p:spPr>
          <a:xfrm>
            <a:off x="8677422" y="6080349"/>
            <a:ext cx="442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∞</a:t>
            </a:r>
          </a:p>
        </p:txBody>
      </p:sp>
    </p:spTree>
    <p:extLst>
      <p:ext uri="{BB962C8B-B14F-4D97-AF65-F5344CB8AC3E}">
        <p14:creationId xmlns:p14="http://schemas.microsoft.com/office/powerpoint/2010/main" val="261759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20" grpId="0"/>
      <p:bldP spid="22" grpId="0"/>
      <p:bldP spid="24" grpId="0"/>
      <p:bldP spid="29" grpId="0"/>
      <p:bldP spid="30" grpId="0"/>
      <p:bldP spid="33" grpId="0"/>
      <p:bldP spid="34" grpId="0"/>
      <p:bldP spid="35" grpId="0"/>
      <p:bldP spid="36" grpId="0"/>
      <p:bldP spid="48" grpId="0"/>
      <p:bldP spid="49" grpId="0"/>
      <p:bldP spid="5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337</TotalTime>
  <Words>32</Words>
  <Application>Microsoft Office PowerPoint</Application>
  <PresentationFormat>Grand écran</PresentationFormat>
  <Paragraphs>30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47</cp:revision>
  <dcterms:created xsi:type="dcterms:W3CDTF">2014-09-07T17:19:12Z</dcterms:created>
  <dcterms:modified xsi:type="dcterms:W3CDTF">2021-10-15T08:16:57Z</dcterms:modified>
</cp:coreProperties>
</file>