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A2FAE0-9099-4D42-9217-DDC6DD10B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281"/>
            <a:ext cx="12192000" cy="42522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53319" y="3129352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effectif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21F2832-0099-4CF7-8BD3-275879062110}"/>
              </a:ext>
            </a:extLst>
          </p:cNvPr>
          <p:cNvSpPr txBox="1"/>
          <p:nvPr/>
        </p:nvSpPr>
        <p:spPr>
          <a:xfrm>
            <a:off x="1796045" y="389060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A43F22-7E05-40A1-AFD3-C6F257C642D2}"/>
              </a:ext>
            </a:extLst>
          </p:cNvPr>
          <p:cNvSpPr txBox="1"/>
          <p:nvPr/>
        </p:nvSpPr>
        <p:spPr>
          <a:xfrm>
            <a:off x="725079" y="4300437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fréquence</a:t>
            </a:r>
          </a:p>
        </p:txBody>
      </p:sp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1DCC692-C6C0-489C-A19C-460EDC6C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1860"/>
            <a:ext cx="12192000" cy="45542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D5D671-C4DA-4FA8-8F0B-2215D5FE9329}"/>
              </a:ext>
            </a:extLst>
          </p:cNvPr>
          <p:cNvSpPr txBox="1"/>
          <p:nvPr/>
        </p:nvSpPr>
        <p:spPr>
          <a:xfrm>
            <a:off x="4086945" y="33374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F35F68-3212-4A52-A450-946B9E6217A8}"/>
              </a:ext>
            </a:extLst>
          </p:cNvPr>
          <p:cNvSpPr txBox="1"/>
          <p:nvPr/>
        </p:nvSpPr>
        <p:spPr>
          <a:xfrm>
            <a:off x="11285835" y="333746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718B5E-6999-4716-B5B1-E795EBDE7995}"/>
              </a:ext>
            </a:extLst>
          </p:cNvPr>
          <p:cNvSpPr txBox="1"/>
          <p:nvPr/>
        </p:nvSpPr>
        <p:spPr>
          <a:xfrm>
            <a:off x="2109043" y="4758851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fractionnaire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13D70A-B75F-4DEE-96E2-11A6B9CD3F28}"/>
              </a:ext>
            </a:extLst>
          </p:cNvPr>
          <p:cNvSpPr txBox="1"/>
          <p:nvPr/>
        </p:nvSpPr>
        <p:spPr>
          <a:xfrm>
            <a:off x="4351337" y="4558796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476EA7-22AB-4941-A579-CFC35C302AA1}"/>
              </a:ext>
            </a:extLst>
          </p:cNvPr>
          <p:cNvSpPr txBox="1"/>
          <p:nvPr/>
        </p:nvSpPr>
        <p:spPr>
          <a:xfrm>
            <a:off x="6049928" y="4558796"/>
            <a:ext cx="1236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90BC2D7-92BE-427F-ADA8-B4EF02F56CC7}"/>
              </a:ext>
            </a:extLst>
          </p:cNvPr>
          <p:cNvSpPr txBox="1"/>
          <p:nvPr/>
        </p:nvSpPr>
        <p:spPr>
          <a:xfrm>
            <a:off x="6539679" y="5030349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DC1071-1894-487F-BAE0-E73A24D4C31D}"/>
              </a:ext>
            </a:extLst>
          </p:cNvPr>
          <p:cNvSpPr txBox="1"/>
          <p:nvPr/>
        </p:nvSpPr>
        <p:spPr>
          <a:xfrm>
            <a:off x="8161377" y="4558796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BECF52-49A6-4262-BE3D-156A751B1938}"/>
              </a:ext>
            </a:extLst>
          </p:cNvPr>
          <p:cNvSpPr txBox="1"/>
          <p:nvPr/>
        </p:nvSpPr>
        <p:spPr>
          <a:xfrm>
            <a:off x="10181366" y="4579630"/>
            <a:ext cx="1664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pourcentage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AE022E-4804-44D7-A288-BD97D3DBF9AB}"/>
              </a:ext>
            </a:extLst>
          </p:cNvPr>
          <p:cNvSpPr txBox="1"/>
          <p:nvPr/>
        </p:nvSpPr>
        <p:spPr>
          <a:xfrm>
            <a:off x="11070515" y="5084035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4394617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D74E083-3066-4106-9147-2A1ABB540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3431"/>
            <a:ext cx="12192000" cy="427113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4D3D2E-D709-445C-A564-0BCB344CED36}"/>
              </a:ext>
            </a:extLst>
          </p:cNvPr>
          <p:cNvSpPr txBox="1"/>
          <p:nvPr/>
        </p:nvSpPr>
        <p:spPr>
          <a:xfrm>
            <a:off x="8169811" y="126957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E6ADA1-EBB6-473D-A179-73365DDC2493}"/>
              </a:ext>
            </a:extLst>
          </p:cNvPr>
          <p:cNvSpPr txBox="1"/>
          <p:nvPr/>
        </p:nvSpPr>
        <p:spPr>
          <a:xfrm>
            <a:off x="8873371" y="126957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9C435D-0B2C-4406-A71C-3A44EFF85B5D}"/>
              </a:ext>
            </a:extLst>
          </p:cNvPr>
          <p:cNvSpPr txBox="1"/>
          <p:nvPr/>
        </p:nvSpPr>
        <p:spPr>
          <a:xfrm>
            <a:off x="5963627" y="343576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23B553-0EDC-4439-983A-28B80510AE0E}"/>
              </a:ext>
            </a:extLst>
          </p:cNvPr>
          <p:cNvSpPr txBox="1"/>
          <p:nvPr/>
        </p:nvSpPr>
        <p:spPr>
          <a:xfrm>
            <a:off x="724850" y="4970263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bâtons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D293184-64CC-4BC3-A58F-4E863C173692}"/>
              </a:ext>
            </a:extLst>
          </p:cNvPr>
          <p:cNvCxnSpPr>
            <a:cxnSpLocks/>
          </p:cNvCxnSpPr>
          <p:nvPr/>
        </p:nvCxnSpPr>
        <p:spPr>
          <a:xfrm flipV="1">
            <a:off x="8430178" y="2938509"/>
            <a:ext cx="0" cy="186555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6A488EE-6DCE-4561-AB5C-6A0E8A93D337}"/>
              </a:ext>
            </a:extLst>
          </p:cNvPr>
          <p:cNvCxnSpPr>
            <a:cxnSpLocks/>
          </p:cNvCxnSpPr>
          <p:nvPr/>
        </p:nvCxnSpPr>
        <p:spPr>
          <a:xfrm flipV="1">
            <a:off x="8982358" y="2308194"/>
            <a:ext cx="0" cy="252030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E632239-AAEA-47F2-8412-C2CB35BA43FA}"/>
              </a:ext>
            </a:extLst>
          </p:cNvPr>
          <p:cNvCxnSpPr>
            <a:cxnSpLocks/>
          </p:cNvCxnSpPr>
          <p:nvPr/>
        </p:nvCxnSpPr>
        <p:spPr>
          <a:xfrm flipV="1">
            <a:off x="9527220" y="3568346"/>
            <a:ext cx="0" cy="125347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D53C80B-8C44-4E6D-BB4D-0816781101E1}"/>
              </a:ext>
            </a:extLst>
          </p:cNvPr>
          <p:cNvCxnSpPr>
            <a:cxnSpLocks/>
          </p:cNvCxnSpPr>
          <p:nvPr/>
        </p:nvCxnSpPr>
        <p:spPr>
          <a:xfrm flipV="1">
            <a:off x="10057093" y="4195081"/>
            <a:ext cx="0" cy="63341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45DD126-BDD9-4521-9D77-4A0F8975B577}"/>
              </a:ext>
            </a:extLst>
          </p:cNvPr>
          <p:cNvSpPr txBox="1"/>
          <p:nvPr/>
        </p:nvSpPr>
        <p:spPr>
          <a:xfrm>
            <a:off x="2348776" y="339762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999510-CA51-4CC7-B194-7DD6A5027DF8}"/>
              </a:ext>
            </a:extLst>
          </p:cNvPr>
          <p:cNvSpPr txBox="1"/>
          <p:nvPr/>
        </p:nvSpPr>
        <p:spPr>
          <a:xfrm>
            <a:off x="3252731" y="340914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335C08-4B16-4F88-A55D-81E7130FA50D}"/>
              </a:ext>
            </a:extLst>
          </p:cNvPr>
          <p:cNvSpPr txBox="1"/>
          <p:nvPr/>
        </p:nvSpPr>
        <p:spPr>
          <a:xfrm>
            <a:off x="4145228" y="340914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DB99CF5-06DE-4ADD-B3B5-AE561BF8DB22}"/>
              </a:ext>
            </a:extLst>
          </p:cNvPr>
          <p:cNvSpPr txBox="1"/>
          <p:nvPr/>
        </p:nvSpPr>
        <p:spPr>
          <a:xfrm>
            <a:off x="4937268" y="343164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DDD6D0-E618-4958-AF35-0AC36C7AA697}"/>
              </a:ext>
            </a:extLst>
          </p:cNvPr>
          <p:cNvSpPr txBox="1"/>
          <p:nvPr/>
        </p:nvSpPr>
        <p:spPr>
          <a:xfrm>
            <a:off x="5612575" y="4129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913941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4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423CC3F-704E-4ECD-9048-19B71FD5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02" y="1153049"/>
            <a:ext cx="11784489" cy="41419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445030-4D11-447B-ABBC-E0673DCAE2ED}"/>
              </a:ext>
            </a:extLst>
          </p:cNvPr>
          <p:cNvSpPr txBox="1"/>
          <p:nvPr/>
        </p:nvSpPr>
        <p:spPr>
          <a:xfrm>
            <a:off x="9244827" y="3203485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classes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3982F6-87A6-41F9-9E47-28C9952B1E62}"/>
              </a:ext>
            </a:extLst>
          </p:cNvPr>
          <p:cNvSpPr txBox="1"/>
          <p:nvPr/>
        </p:nvSpPr>
        <p:spPr>
          <a:xfrm>
            <a:off x="7704130" y="3654514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inclus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BDA529-74AC-4951-8DE0-51810368703C}"/>
              </a:ext>
            </a:extLst>
          </p:cNvPr>
          <p:cNvSpPr txBox="1"/>
          <p:nvPr/>
        </p:nvSpPr>
        <p:spPr>
          <a:xfrm>
            <a:off x="9519671" y="3654515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exclus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CBD9F5C-C22F-423E-8DFC-E257166FE6A0}"/>
              </a:ext>
            </a:extLst>
          </p:cNvPr>
          <p:cNvSpPr/>
          <p:nvPr/>
        </p:nvSpPr>
        <p:spPr>
          <a:xfrm>
            <a:off x="7230140" y="2127335"/>
            <a:ext cx="797442" cy="552893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4A0C937-E324-4905-9AAB-4BF182A55C61}"/>
              </a:ext>
            </a:extLst>
          </p:cNvPr>
          <p:cNvSpPr/>
          <p:nvPr/>
        </p:nvSpPr>
        <p:spPr>
          <a:xfrm>
            <a:off x="482010" y="2650592"/>
            <a:ext cx="797442" cy="552893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68238E-A57E-4E43-9C86-A878E3DF7155}"/>
              </a:ext>
            </a:extLst>
          </p:cNvPr>
          <p:cNvSpPr txBox="1"/>
          <p:nvPr/>
        </p:nvSpPr>
        <p:spPr>
          <a:xfrm>
            <a:off x="3284530" y="4731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F4DC6E6-D775-4D6A-85D6-F4B3ED6DC919}"/>
              </a:ext>
            </a:extLst>
          </p:cNvPr>
          <p:cNvSpPr/>
          <p:nvPr/>
        </p:nvSpPr>
        <p:spPr>
          <a:xfrm>
            <a:off x="482010" y="2127335"/>
            <a:ext cx="797442" cy="55289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E421588-BBA4-4580-B9F1-2D1B01D306A1}"/>
              </a:ext>
            </a:extLst>
          </p:cNvPr>
          <p:cNvSpPr/>
          <p:nvPr/>
        </p:nvSpPr>
        <p:spPr>
          <a:xfrm>
            <a:off x="5697279" y="2127335"/>
            <a:ext cx="797442" cy="55289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737AF5B-0632-4B76-9AB3-E9F7A7EA4209}"/>
              </a:ext>
            </a:extLst>
          </p:cNvPr>
          <p:cNvSpPr/>
          <p:nvPr/>
        </p:nvSpPr>
        <p:spPr>
          <a:xfrm>
            <a:off x="8767925" y="2128394"/>
            <a:ext cx="797442" cy="55289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394E25C-1F9A-4327-B801-9F325DED6361}"/>
              </a:ext>
            </a:extLst>
          </p:cNvPr>
          <p:cNvSpPr/>
          <p:nvPr/>
        </p:nvSpPr>
        <p:spPr>
          <a:xfrm>
            <a:off x="7220071" y="2614477"/>
            <a:ext cx="797442" cy="55289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DA021C-75FF-43C5-BC7F-C80DC57F6B3A}"/>
              </a:ext>
            </a:extLst>
          </p:cNvPr>
          <p:cNvSpPr txBox="1"/>
          <p:nvPr/>
        </p:nvSpPr>
        <p:spPr>
          <a:xfrm>
            <a:off x="5113330" y="47319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50CB061-3BA9-420A-AC3E-4EFEF5C94548}"/>
              </a:ext>
            </a:extLst>
          </p:cNvPr>
          <p:cNvSpPr/>
          <p:nvPr/>
        </p:nvSpPr>
        <p:spPr>
          <a:xfrm>
            <a:off x="4978622" y="2634287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2EE3D95-8E18-40BE-AAF9-3F004BC9E02C}"/>
              </a:ext>
            </a:extLst>
          </p:cNvPr>
          <p:cNvSpPr/>
          <p:nvPr/>
        </p:nvSpPr>
        <p:spPr>
          <a:xfrm>
            <a:off x="3499881" y="2127335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05D010C-2DF4-49B4-B93E-2750C80F09F8}"/>
              </a:ext>
            </a:extLst>
          </p:cNvPr>
          <p:cNvSpPr/>
          <p:nvPr/>
        </p:nvSpPr>
        <p:spPr>
          <a:xfrm>
            <a:off x="4964011" y="2127335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5670E8-36B3-4EE3-93AF-F64099D758AA}"/>
              </a:ext>
            </a:extLst>
          </p:cNvPr>
          <p:cNvSpPr/>
          <p:nvPr/>
        </p:nvSpPr>
        <p:spPr>
          <a:xfrm>
            <a:off x="9489361" y="2129930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5C6E919-1CFF-4835-B092-10D8460AA3AA}"/>
              </a:ext>
            </a:extLst>
          </p:cNvPr>
          <p:cNvSpPr/>
          <p:nvPr/>
        </p:nvSpPr>
        <p:spPr>
          <a:xfrm>
            <a:off x="10246666" y="2143742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FB48130-C86A-4578-829E-E780E1B15FF3}"/>
              </a:ext>
            </a:extLst>
          </p:cNvPr>
          <p:cNvSpPr/>
          <p:nvPr/>
        </p:nvSpPr>
        <p:spPr>
          <a:xfrm>
            <a:off x="10997078" y="2157554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D06E5FF-7E9F-48CC-ABFA-478DF0A2441F}"/>
              </a:ext>
            </a:extLst>
          </p:cNvPr>
          <p:cNvSpPr/>
          <p:nvPr/>
        </p:nvSpPr>
        <p:spPr>
          <a:xfrm>
            <a:off x="1242141" y="2614477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E0A678-BBB1-4162-959E-E19D71FF50EE}"/>
              </a:ext>
            </a:extLst>
          </p:cNvPr>
          <p:cNvSpPr/>
          <p:nvPr/>
        </p:nvSpPr>
        <p:spPr>
          <a:xfrm>
            <a:off x="1984802" y="2650591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A1D5DFF-756E-4820-8012-628F1AA6B2E1}"/>
              </a:ext>
            </a:extLst>
          </p:cNvPr>
          <p:cNvSpPr/>
          <p:nvPr/>
        </p:nvSpPr>
        <p:spPr>
          <a:xfrm>
            <a:off x="5716843" y="2632285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4FB41B8-505A-46F1-AEAB-BBC66CDE283F}"/>
              </a:ext>
            </a:extLst>
          </p:cNvPr>
          <p:cNvSpPr/>
          <p:nvPr/>
        </p:nvSpPr>
        <p:spPr>
          <a:xfrm>
            <a:off x="1232422" y="2127335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602C038-C25E-430B-A73E-4869CC86BD24}"/>
              </a:ext>
            </a:extLst>
          </p:cNvPr>
          <p:cNvSpPr/>
          <p:nvPr/>
        </p:nvSpPr>
        <p:spPr>
          <a:xfrm>
            <a:off x="6501684" y="2630283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612215F-F05D-486A-AF64-ECFACB1258FE}"/>
              </a:ext>
            </a:extLst>
          </p:cNvPr>
          <p:cNvSpPr/>
          <p:nvPr/>
        </p:nvSpPr>
        <p:spPr>
          <a:xfrm>
            <a:off x="10997078" y="2614476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F58AAF3-4CE0-43E8-B83B-55BCDC047D8B}"/>
              </a:ext>
            </a:extLst>
          </p:cNvPr>
          <p:cNvSpPr txBox="1"/>
          <p:nvPr/>
        </p:nvSpPr>
        <p:spPr>
          <a:xfrm>
            <a:off x="6739357" y="47319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175F62B9-BBBA-4DAA-9568-A4F385B55D67}"/>
              </a:ext>
            </a:extLst>
          </p:cNvPr>
          <p:cNvSpPr/>
          <p:nvPr/>
        </p:nvSpPr>
        <p:spPr>
          <a:xfrm>
            <a:off x="2757220" y="2157554"/>
            <a:ext cx="797442" cy="5528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F075ED08-46CA-4E71-9937-11FFB64F14D1}"/>
              </a:ext>
            </a:extLst>
          </p:cNvPr>
          <p:cNvSpPr/>
          <p:nvPr/>
        </p:nvSpPr>
        <p:spPr>
          <a:xfrm>
            <a:off x="4232394" y="2140556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A6100F66-80DA-4E95-A1D4-2D0E75ACF477}"/>
              </a:ext>
            </a:extLst>
          </p:cNvPr>
          <p:cNvSpPr/>
          <p:nvPr/>
        </p:nvSpPr>
        <p:spPr>
          <a:xfrm>
            <a:off x="2743942" y="2614475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797895B-C51E-4790-8135-7985410FE4E5}"/>
              </a:ext>
            </a:extLst>
          </p:cNvPr>
          <p:cNvSpPr/>
          <p:nvPr/>
        </p:nvSpPr>
        <p:spPr>
          <a:xfrm>
            <a:off x="1992108" y="2135451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A4B6F45-0F84-47BE-B9F9-692429A2FE2A}"/>
              </a:ext>
            </a:extLst>
          </p:cNvPr>
          <p:cNvSpPr/>
          <p:nvPr/>
        </p:nvSpPr>
        <p:spPr>
          <a:xfrm>
            <a:off x="3506844" y="2614475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D2CC7BB9-16C4-480C-89FD-C634855DC770}"/>
              </a:ext>
            </a:extLst>
          </p:cNvPr>
          <p:cNvSpPr/>
          <p:nvPr/>
        </p:nvSpPr>
        <p:spPr>
          <a:xfrm>
            <a:off x="4213284" y="2634287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975671F0-9D8D-49D9-B949-C0CF17FA8A37}"/>
              </a:ext>
            </a:extLst>
          </p:cNvPr>
          <p:cNvSpPr/>
          <p:nvPr/>
        </p:nvSpPr>
        <p:spPr>
          <a:xfrm>
            <a:off x="9471116" y="2627251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E3712AE7-EEC2-4EA9-8D20-90987CF1ACC2}"/>
              </a:ext>
            </a:extLst>
          </p:cNvPr>
          <p:cNvSpPr/>
          <p:nvPr/>
        </p:nvSpPr>
        <p:spPr>
          <a:xfrm>
            <a:off x="10234097" y="2603910"/>
            <a:ext cx="797442" cy="5528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216C19D-B02B-4C3E-9084-9A748AF257B8}"/>
              </a:ext>
            </a:extLst>
          </p:cNvPr>
          <p:cNvSpPr txBox="1"/>
          <p:nvPr/>
        </p:nvSpPr>
        <p:spPr>
          <a:xfrm>
            <a:off x="8690297" y="473194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FC7C545B-8FD6-4A26-8C2E-E3B6C90F3EFD}"/>
              </a:ext>
            </a:extLst>
          </p:cNvPr>
          <p:cNvSpPr/>
          <p:nvPr/>
        </p:nvSpPr>
        <p:spPr>
          <a:xfrm>
            <a:off x="6480792" y="2120165"/>
            <a:ext cx="797442" cy="5528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45868E1-34B8-4765-BA23-176880D707E5}"/>
              </a:ext>
            </a:extLst>
          </p:cNvPr>
          <p:cNvSpPr/>
          <p:nvPr/>
        </p:nvSpPr>
        <p:spPr>
          <a:xfrm>
            <a:off x="7961029" y="2140956"/>
            <a:ext cx="797442" cy="5528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555B122C-5177-499B-A00B-FC0AB556A03A}"/>
              </a:ext>
            </a:extLst>
          </p:cNvPr>
          <p:cNvSpPr/>
          <p:nvPr/>
        </p:nvSpPr>
        <p:spPr>
          <a:xfrm>
            <a:off x="8024476" y="2603909"/>
            <a:ext cx="797442" cy="5528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CA23D4C0-F714-4CEC-88B0-6AC1666B86A2}"/>
              </a:ext>
            </a:extLst>
          </p:cNvPr>
          <p:cNvSpPr/>
          <p:nvPr/>
        </p:nvSpPr>
        <p:spPr>
          <a:xfrm>
            <a:off x="8752996" y="2610262"/>
            <a:ext cx="797442" cy="5528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0F8A714-171E-4B2B-95BE-5F807DA29F27}"/>
              </a:ext>
            </a:extLst>
          </p:cNvPr>
          <p:cNvSpPr txBox="1"/>
          <p:nvPr/>
        </p:nvSpPr>
        <p:spPr>
          <a:xfrm>
            <a:off x="10381735" y="47319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9ECE66-93A8-47FA-B4FA-8AE911561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751" y="539199"/>
            <a:ext cx="3219048" cy="1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939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2" grpId="0" animBg="1"/>
      <p:bldP spid="43" grpId="0" animBg="1"/>
      <p:bldP spid="44" grpId="0" animBg="1"/>
      <p:bldP spid="45" grpId="0" animBg="1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04CA8F-DEAF-4C16-9C31-02D722954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56" y="962333"/>
            <a:ext cx="11391528" cy="337575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5119AC-BFF5-4BA9-8F3A-80A62B493500}"/>
              </a:ext>
            </a:extLst>
          </p:cNvPr>
          <p:cNvSpPr txBox="1"/>
          <p:nvPr/>
        </p:nvSpPr>
        <p:spPr>
          <a:xfrm>
            <a:off x="610116" y="2188543"/>
            <a:ext cx="2036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histogramme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F34BF0-8A5D-4FD9-ABC9-2612868D5E5C}"/>
              </a:ext>
            </a:extLst>
          </p:cNvPr>
          <p:cNvSpPr/>
          <p:nvPr/>
        </p:nvSpPr>
        <p:spPr>
          <a:xfrm>
            <a:off x="7432158" y="3429000"/>
            <a:ext cx="616689" cy="45188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4DA5C4-38BF-44A8-A415-56AE23F3FA63}"/>
              </a:ext>
            </a:extLst>
          </p:cNvPr>
          <p:cNvSpPr/>
          <p:nvPr/>
        </p:nvSpPr>
        <p:spPr>
          <a:xfrm>
            <a:off x="8048848" y="2966484"/>
            <a:ext cx="533140" cy="9144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DC46F1-D511-4D97-91BB-721B6357DBE3}"/>
              </a:ext>
            </a:extLst>
          </p:cNvPr>
          <p:cNvSpPr/>
          <p:nvPr/>
        </p:nvSpPr>
        <p:spPr>
          <a:xfrm>
            <a:off x="8581988" y="1297172"/>
            <a:ext cx="533140" cy="25819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C600C-9AE2-44BD-986E-21A139E40F9B}"/>
              </a:ext>
            </a:extLst>
          </p:cNvPr>
          <p:cNvSpPr/>
          <p:nvPr/>
        </p:nvSpPr>
        <p:spPr>
          <a:xfrm>
            <a:off x="9115127" y="2307264"/>
            <a:ext cx="613663" cy="157184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871B57-F1A5-49F5-84C3-366AD905ED5B}"/>
              </a:ext>
            </a:extLst>
          </p:cNvPr>
          <p:cNvSpPr/>
          <p:nvPr/>
        </p:nvSpPr>
        <p:spPr>
          <a:xfrm>
            <a:off x="9718158" y="2966484"/>
            <a:ext cx="533140" cy="91262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2497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49E524F-C9E6-4162-A3F3-34C3CE14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63" y="210293"/>
            <a:ext cx="10944918" cy="62330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19B04D-F129-4AC0-B2EF-0D02AA738BB8}"/>
              </a:ext>
            </a:extLst>
          </p:cNvPr>
          <p:cNvSpPr txBox="1"/>
          <p:nvPr/>
        </p:nvSpPr>
        <p:spPr>
          <a:xfrm>
            <a:off x="3586980" y="2560684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205F2C9-F136-477B-B072-3427A10968C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43" y="1733108"/>
            <a:ext cx="963982" cy="66937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4B94B50-39C7-4BDB-9E66-DF17BEB9DD7F}"/>
              </a:ext>
            </a:extLst>
          </p:cNvPr>
          <p:cNvSpPr txBox="1"/>
          <p:nvPr/>
        </p:nvSpPr>
        <p:spPr>
          <a:xfrm>
            <a:off x="9566022" y="414669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360 : 30 = 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06D534-D1C9-4BF9-B991-B6F7EF0F03A0}"/>
              </a:ext>
            </a:extLst>
          </p:cNvPr>
          <p:cNvSpPr txBox="1"/>
          <p:nvPr/>
        </p:nvSpPr>
        <p:spPr>
          <a:xfrm>
            <a:off x="11175437" y="1836961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x12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00867F4-C9B1-4734-BE71-6D69D876E870}"/>
              </a:ext>
            </a:extLst>
          </p:cNvPr>
          <p:cNvSpPr txBox="1"/>
          <p:nvPr/>
        </p:nvSpPr>
        <p:spPr>
          <a:xfrm>
            <a:off x="3941399" y="2067793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657391-72E6-4919-B481-07BCA1A169C7}"/>
              </a:ext>
            </a:extLst>
          </p:cNvPr>
          <p:cNvSpPr txBox="1"/>
          <p:nvPr/>
        </p:nvSpPr>
        <p:spPr>
          <a:xfrm>
            <a:off x="5490037" y="206779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ACCBB84-8366-4AD5-9A5B-B66E692D7660}"/>
              </a:ext>
            </a:extLst>
          </p:cNvPr>
          <p:cNvSpPr txBox="1"/>
          <p:nvPr/>
        </p:nvSpPr>
        <p:spPr>
          <a:xfrm>
            <a:off x="7003388" y="20677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3B87C72-1685-41B6-BF3E-782EF0A3058F}"/>
              </a:ext>
            </a:extLst>
          </p:cNvPr>
          <p:cNvSpPr txBox="1"/>
          <p:nvPr/>
        </p:nvSpPr>
        <p:spPr>
          <a:xfrm>
            <a:off x="8396433" y="206779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84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C7E532C-E96F-4253-90E2-0AAEC735C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114" y="2733199"/>
            <a:ext cx="3598748" cy="3571276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C6B2BB2-455E-4BCE-B82A-3CE3A8F0699C}"/>
              </a:ext>
            </a:extLst>
          </p:cNvPr>
          <p:cNvCxnSpPr/>
          <p:nvPr/>
        </p:nvCxnSpPr>
        <p:spPr>
          <a:xfrm>
            <a:off x="8396433" y="2892056"/>
            <a:ext cx="226572" cy="3827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E43B01D-6E45-4DF1-9BD8-B2BBC0D135B5}"/>
              </a:ext>
            </a:extLst>
          </p:cNvPr>
          <p:cNvCxnSpPr>
            <a:cxnSpLocks/>
          </p:cNvCxnSpPr>
          <p:nvPr/>
        </p:nvCxnSpPr>
        <p:spPr>
          <a:xfrm>
            <a:off x="8442618" y="2954673"/>
            <a:ext cx="860870" cy="15641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34291D64-2DFD-4A85-89B4-09CCE0115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94106">
            <a:off x="7456393" y="2695985"/>
            <a:ext cx="3598747" cy="3571276"/>
          </a:xfrm>
          <a:prstGeom prst="rect">
            <a:avLst/>
          </a:prstGeom>
        </p:spPr>
      </p:pic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387623B8-DB89-4263-9FF5-9E0DEA04798F}"/>
              </a:ext>
            </a:extLst>
          </p:cNvPr>
          <p:cNvCxnSpPr/>
          <p:nvPr/>
        </p:nvCxnSpPr>
        <p:spPr>
          <a:xfrm>
            <a:off x="7105957" y="4444409"/>
            <a:ext cx="94629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9D37C9A-0DF0-4902-8000-1A38080E4B8E}"/>
              </a:ext>
            </a:extLst>
          </p:cNvPr>
          <p:cNvCxnSpPr>
            <a:cxnSpLocks/>
          </p:cNvCxnSpPr>
          <p:nvPr/>
        </p:nvCxnSpPr>
        <p:spPr>
          <a:xfrm>
            <a:off x="7563157" y="4444409"/>
            <a:ext cx="1740331" cy="7442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BB46875-CF8F-4DC6-8ED9-5041E35D3846}"/>
              </a:ext>
            </a:extLst>
          </p:cNvPr>
          <p:cNvCxnSpPr>
            <a:cxnSpLocks/>
          </p:cNvCxnSpPr>
          <p:nvPr/>
        </p:nvCxnSpPr>
        <p:spPr>
          <a:xfrm flipH="1" flipV="1">
            <a:off x="9335762" y="4518839"/>
            <a:ext cx="230260" cy="178563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7608C4F5-2F42-4550-918A-D4EE4589C7DB}"/>
              </a:ext>
            </a:extLst>
          </p:cNvPr>
          <p:cNvSpPr txBox="1"/>
          <p:nvPr/>
        </p:nvSpPr>
        <p:spPr>
          <a:xfrm>
            <a:off x="393369" y="425079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diagramme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B7DEB4B-8266-42F4-A7CC-266D229D2DD8}"/>
              </a:ext>
            </a:extLst>
          </p:cNvPr>
          <p:cNvSpPr txBox="1"/>
          <p:nvPr/>
        </p:nvSpPr>
        <p:spPr>
          <a:xfrm>
            <a:off x="2041844" y="4244464"/>
            <a:ext cx="188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circulaire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C3B1A26-7995-4493-9CEC-16D682C353F6}"/>
              </a:ext>
            </a:extLst>
          </p:cNvPr>
          <p:cNvSpPr txBox="1"/>
          <p:nvPr/>
        </p:nvSpPr>
        <p:spPr>
          <a:xfrm>
            <a:off x="113457" y="6021193"/>
            <a:ext cx="8821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Colorie les 4 zones en choisissant 4 couleurs de ton choix</a:t>
            </a:r>
          </a:p>
        </p:txBody>
      </p:sp>
    </p:spTree>
    <p:extLst>
      <p:ext uri="{BB962C8B-B14F-4D97-AF65-F5344CB8AC3E}">
        <p14:creationId xmlns:p14="http://schemas.microsoft.com/office/powerpoint/2010/main" val="39695086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8" grpId="0"/>
      <p:bldP spid="19" grpId="0"/>
      <p:bldP spid="20" grpId="0"/>
      <p:bldP spid="21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CD85661-9A07-497D-B92C-555BD2C66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24" y="0"/>
            <a:ext cx="11572352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C712FA-36DF-4AFA-9C6C-B2CA67C1397F}"/>
              </a:ext>
            </a:extLst>
          </p:cNvPr>
          <p:cNvSpPr txBox="1"/>
          <p:nvPr/>
        </p:nvSpPr>
        <p:spPr>
          <a:xfrm>
            <a:off x="3552889" y="1421564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additionnant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F6CC6-F44C-4A9A-881A-EFC687871965}"/>
              </a:ext>
            </a:extLst>
          </p:cNvPr>
          <p:cNvSpPr txBox="1"/>
          <p:nvPr/>
        </p:nvSpPr>
        <p:spPr>
          <a:xfrm>
            <a:off x="7800406" y="1919557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total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6660B5-FCD1-4AE7-8CF3-90EB200E10C1}"/>
              </a:ext>
            </a:extLst>
          </p:cNvPr>
          <p:cNvSpPr txBox="1"/>
          <p:nvPr/>
        </p:nvSpPr>
        <p:spPr>
          <a:xfrm>
            <a:off x="1117031" y="38641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31A145-6051-42CE-B70D-A10BA9A2BEAC}"/>
              </a:ext>
            </a:extLst>
          </p:cNvPr>
          <p:cNvSpPr txBox="1"/>
          <p:nvPr/>
        </p:nvSpPr>
        <p:spPr>
          <a:xfrm>
            <a:off x="2510231" y="4325778"/>
            <a:ext cx="5567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+ 15 + 8,5 + 14 + 19 + 5 + 17 + 11,5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55CA1E-F8DC-4E72-A3B7-E990353EDDE3}"/>
              </a:ext>
            </a:extLst>
          </p:cNvPr>
          <p:cNvSpPr txBox="1"/>
          <p:nvPr/>
        </p:nvSpPr>
        <p:spPr>
          <a:xfrm>
            <a:off x="5123126" y="480359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6C0696-D7CD-4C33-9C03-304AC244A0BB}"/>
              </a:ext>
            </a:extLst>
          </p:cNvPr>
          <p:cNvSpPr txBox="1"/>
          <p:nvPr/>
        </p:nvSpPr>
        <p:spPr>
          <a:xfrm>
            <a:off x="8440578" y="4325778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9A5B09-678B-445C-82DE-B7FBD6073ED5}"/>
              </a:ext>
            </a:extLst>
          </p:cNvPr>
          <p:cNvSpPr txBox="1"/>
          <p:nvPr/>
        </p:nvSpPr>
        <p:spPr>
          <a:xfrm>
            <a:off x="8670989" y="480359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34B73B4-935A-4604-8E91-C88EE32A3DD1}"/>
              </a:ext>
            </a:extLst>
          </p:cNvPr>
          <p:cNvSpPr txBox="1"/>
          <p:nvPr/>
        </p:nvSpPr>
        <p:spPr>
          <a:xfrm>
            <a:off x="9287957" y="4603537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12,75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4D3311-83BD-497D-9F96-12FD0AD1285C}"/>
              </a:ext>
            </a:extLst>
          </p:cNvPr>
          <p:cNvSpPr txBox="1"/>
          <p:nvPr/>
        </p:nvSpPr>
        <p:spPr>
          <a:xfrm>
            <a:off x="650175" y="5830796"/>
            <a:ext cx="5567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+ 15 + 8,5 + 14 + 19 + 5 + 17 + 11,5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9379978-3158-4A2C-8106-67E188CF7222}"/>
              </a:ext>
            </a:extLst>
          </p:cNvPr>
          <p:cNvSpPr txBox="1"/>
          <p:nvPr/>
        </p:nvSpPr>
        <p:spPr>
          <a:xfrm>
            <a:off x="6669040" y="583060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E37A6CB-8D88-4D02-8915-F3597BA92DA0}"/>
              </a:ext>
            </a:extLst>
          </p:cNvPr>
          <p:cNvSpPr txBox="1"/>
          <p:nvPr/>
        </p:nvSpPr>
        <p:spPr>
          <a:xfrm>
            <a:off x="7191518" y="5830603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B38DD5-2EC9-4DCA-A8EC-382A472B8FF5}"/>
              </a:ext>
            </a:extLst>
          </p:cNvPr>
          <p:cNvSpPr txBox="1"/>
          <p:nvPr/>
        </p:nvSpPr>
        <p:spPr>
          <a:xfrm>
            <a:off x="8443143" y="6230713"/>
            <a:ext cx="1306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termine</a:t>
            </a:r>
          </a:p>
        </p:txBody>
      </p:sp>
    </p:spTree>
    <p:extLst>
      <p:ext uri="{BB962C8B-B14F-4D97-AF65-F5344CB8AC3E}">
        <p14:creationId xmlns:p14="http://schemas.microsoft.com/office/powerpoint/2010/main" val="17046073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94</Words>
  <Application>Microsoft Office PowerPoint</Application>
  <PresentationFormat>Grand écran</PresentationFormat>
  <Paragraphs>52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18</cp:revision>
  <dcterms:created xsi:type="dcterms:W3CDTF">2017-03-08T13:00:45Z</dcterms:created>
  <dcterms:modified xsi:type="dcterms:W3CDTF">2022-03-31T09:16:11Z</dcterms:modified>
</cp:coreProperties>
</file>