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7" r:id="rId7"/>
    <p:sldId id="275" r:id="rId8"/>
    <p:sldId id="27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0.png"/><Relationship Id="rId7" Type="http://schemas.openxmlformats.org/officeDocument/2006/relationships/image" Target="../media/image9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F6FB49C-A0A9-4A48-B84E-517BE15CD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793"/>
            <a:ext cx="12192000" cy="50229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/>
              <p:nvPr/>
            </p:nvSpPr>
            <p:spPr>
              <a:xfrm>
                <a:off x="6984851" y="3688089"/>
                <a:ext cx="11641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5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1=5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851" y="3688089"/>
                <a:ext cx="1164101" cy="461665"/>
              </a:xfrm>
              <a:prstGeom prst="rect">
                <a:avLst/>
              </a:prstGeom>
              <a:blipFill>
                <a:blip r:embed="rId3"/>
                <a:stretch>
                  <a:fillRect l="-8377" t="-10526" r="-785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/>
              <p:nvPr/>
            </p:nvSpPr>
            <p:spPr>
              <a:xfrm>
                <a:off x="8530551" y="3688089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10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2=5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551" y="3688089"/>
                <a:ext cx="1351652" cy="461665"/>
              </a:xfrm>
              <a:prstGeom prst="rect">
                <a:avLst/>
              </a:prstGeom>
              <a:blipFill>
                <a:blip r:embed="rId4"/>
                <a:stretch>
                  <a:fillRect l="-6757" t="-10526" r="-720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/>
              <p:nvPr/>
            </p:nvSpPr>
            <p:spPr>
              <a:xfrm>
                <a:off x="10263802" y="3688089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25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5=5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802" y="3688089"/>
                <a:ext cx="1351652" cy="461665"/>
              </a:xfrm>
              <a:prstGeom prst="rect">
                <a:avLst/>
              </a:prstGeom>
              <a:blipFill>
                <a:blip r:embed="rId5"/>
                <a:stretch>
                  <a:fillRect l="-7240" t="-10526" r="-724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05FA8910-5607-4FF1-9088-ACAA726590B3}"/>
              </a:ext>
            </a:extLst>
          </p:cNvPr>
          <p:cNvSpPr txBox="1"/>
          <p:nvPr/>
        </p:nvSpPr>
        <p:spPr>
          <a:xfrm>
            <a:off x="5472420" y="3756599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B1185E-DAB7-4F05-B0A4-E53E5A934C8C}"/>
              </a:ext>
            </a:extLst>
          </p:cNvPr>
          <p:cNvSpPr txBox="1"/>
          <p:nvPr/>
        </p:nvSpPr>
        <p:spPr>
          <a:xfrm>
            <a:off x="2223429" y="4318661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06EA89C-B76A-4990-AF77-5F109D476F39}"/>
              </a:ext>
            </a:extLst>
          </p:cNvPr>
          <p:cNvSpPr txBox="1"/>
          <p:nvPr/>
        </p:nvSpPr>
        <p:spPr>
          <a:xfrm>
            <a:off x="8344442" y="43134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435022" y="4793710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938E4D-D2EE-40E2-9281-FD14F178B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4367"/>
            <a:ext cx="12192000" cy="34892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/>
              <p:nvPr/>
            </p:nvSpPr>
            <p:spPr>
              <a:xfrm>
                <a:off x="3946052" y="2001046"/>
                <a:ext cx="214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= 1,5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052" y="2001046"/>
                <a:ext cx="2149948" cy="461665"/>
              </a:xfrm>
              <a:prstGeom prst="rect">
                <a:avLst/>
              </a:prstGeom>
              <a:blipFill>
                <a:blip r:embed="rId3"/>
                <a:stretch>
                  <a:fillRect l="-4249" t="-10526" r="-3399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65A90CFF-4E8D-41E3-AA10-5FD5E0998F9A}"/>
              </a:ext>
            </a:extLst>
          </p:cNvPr>
          <p:cNvSpPr txBox="1"/>
          <p:nvPr/>
        </p:nvSpPr>
        <p:spPr>
          <a:xfrm>
            <a:off x="5075640" y="2576313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1,5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38DF45-C42E-4C06-9456-39B183E6EFFA}"/>
              </a:ext>
            </a:extLst>
          </p:cNvPr>
          <p:cNvSpPr txBox="1"/>
          <p:nvPr/>
        </p:nvSpPr>
        <p:spPr>
          <a:xfrm>
            <a:off x="3318276" y="272658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660E7-C256-4048-A522-75370F000657}"/>
              </a:ext>
            </a:extLst>
          </p:cNvPr>
          <p:cNvSpPr txBox="1"/>
          <p:nvPr/>
        </p:nvSpPr>
        <p:spPr>
          <a:xfrm>
            <a:off x="9015504" y="2283926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75DC40-0E5F-4539-93FC-BCB8E8E074F8}"/>
              </a:ext>
            </a:extLst>
          </p:cNvPr>
          <p:cNvSpPr txBox="1"/>
          <p:nvPr/>
        </p:nvSpPr>
        <p:spPr>
          <a:xfrm>
            <a:off x="9042772" y="4114124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8A81CA-BF73-46D9-8C26-D1C620E03F92}"/>
              </a:ext>
            </a:extLst>
          </p:cNvPr>
          <p:cNvSpPr txBox="1"/>
          <p:nvPr/>
        </p:nvSpPr>
        <p:spPr>
          <a:xfrm>
            <a:off x="9595742" y="33786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E5FE7-FD61-4A1D-BB65-FDC523559965}"/>
                  </a:ext>
                </a:extLst>
              </p:cNvPr>
              <p:cNvSpPr txBox="1"/>
              <p:nvPr/>
            </p:nvSpPr>
            <p:spPr>
              <a:xfrm>
                <a:off x="10155511" y="2283925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E5FE7-FD61-4A1D-BB65-FDC523559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5511" y="2283925"/>
                <a:ext cx="734496" cy="461665"/>
              </a:xfrm>
              <a:prstGeom prst="rect">
                <a:avLst/>
              </a:prstGeom>
              <a:blipFill>
                <a:blip r:embed="rId4"/>
                <a:stretch>
                  <a:fillRect t="-10667" r="-1250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/>
              <p:nvPr/>
            </p:nvSpPr>
            <p:spPr>
              <a:xfrm>
                <a:off x="10197540" y="4114123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7540" y="4114123"/>
                <a:ext cx="734496" cy="461665"/>
              </a:xfrm>
              <a:prstGeom prst="rect">
                <a:avLst/>
              </a:prstGeom>
              <a:blipFill>
                <a:blip r:embed="rId5"/>
                <a:stretch>
                  <a:fillRect t="-10526" r="-1250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9E8E9F18-6B84-48C3-83CC-4FD8FDE86757}"/>
              </a:ext>
            </a:extLst>
          </p:cNvPr>
          <p:cNvSpPr txBox="1"/>
          <p:nvPr/>
        </p:nvSpPr>
        <p:spPr>
          <a:xfrm>
            <a:off x="10543010" y="3390230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E6CA05-360C-47A0-B459-9E110051582B}"/>
              </a:ext>
            </a:extLst>
          </p:cNvPr>
          <p:cNvSpPr txBox="1"/>
          <p:nvPr/>
        </p:nvSpPr>
        <p:spPr>
          <a:xfrm>
            <a:off x="10890007" y="4496535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/>
              <p:nvPr/>
            </p:nvSpPr>
            <p:spPr>
              <a:xfrm>
                <a:off x="11469240" y="4496534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9240" y="4496534"/>
                <a:ext cx="54694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97ECD7C8-AAEC-48DB-B6CC-78998E9B2BF8}"/>
              </a:ext>
            </a:extLst>
          </p:cNvPr>
          <p:cNvSpPr txBox="1"/>
          <p:nvPr/>
        </p:nvSpPr>
        <p:spPr>
          <a:xfrm>
            <a:off x="4378732" y="436988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5C5486-0F07-406D-8CB9-770E10E9BD71}"/>
              </a:ext>
            </a:extLst>
          </p:cNvPr>
          <p:cNvSpPr txBox="1"/>
          <p:nvPr/>
        </p:nvSpPr>
        <p:spPr>
          <a:xfrm>
            <a:off x="4289070" y="23902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463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B9A9773-07CB-4DFA-AD9E-7ED24DD74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285"/>
            <a:ext cx="12192000" cy="5515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F8E535-4D8E-4CB7-B44A-A952FC5800E2}"/>
              </a:ext>
            </a:extLst>
          </p:cNvPr>
          <p:cNvSpPr txBox="1"/>
          <p:nvPr/>
        </p:nvSpPr>
        <p:spPr>
          <a:xfrm>
            <a:off x="1263371" y="274007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ADA6E3-33ED-494A-8E3E-3C7CCDA36A28}"/>
              </a:ext>
            </a:extLst>
          </p:cNvPr>
          <p:cNvSpPr txBox="1"/>
          <p:nvPr/>
        </p:nvSpPr>
        <p:spPr>
          <a:xfrm>
            <a:off x="1095319" y="32953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00D5E8-F654-498C-AB04-85643D379696}"/>
              </a:ext>
            </a:extLst>
          </p:cNvPr>
          <p:cNvSpPr txBox="1"/>
          <p:nvPr/>
        </p:nvSpPr>
        <p:spPr>
          <a:xfrm>
            <a:off x="7221362" y="3277109"/>
            <a:ext cx="1096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B9F817-C748-4BFF-B086-7FB74DF595C2}"/>
              </a:ext>
            </a:extLst>
          </p:cNvPr>
          <p:cNvSpPr txBox="1"/>
          <p:nvPr/>
        </p:nvSpPr>
        <p:spPr>
          <a:xfrm>
            <a:off x="10974324" y="3277108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croix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05C1BF-DD8C-4939-9710-6B4591683FE0}"/>
              </a:ext>
            </a:extLst>
          </p:cNvPr>
          <p:cNvSpPr txBox="1"/>
          <p:nvPr/>
        </p:nvSpPr>
        <p:spPr>
          <a:xfrm>
            <a:off x="3065412" y="43740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517D9E-5121-4524-BB61-D48C427BA3E0}"/>
              </a:ext>
            </a:extLst>
          </p:cNvPr>
          <p:cNvSpPr txBox="1"/>
          <p:nvPr/>
        </p:nvSpPr>
        <p:spPr>
          <a:xfrm>
            <a:off x="3675012" y="43740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2D870B-9ECA-45C8-B5C7-5BB490800727}"/>
              </a:ext>
            </a:extLst>
          </p:cNvPr>
          <p:cNvSpPr txBox="1"/>
          <p:nvPr/>
        </p:nvSpPr>
        <p:spPr>
          <a:xfrm>
            <a:off x="4227599" y="43740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9E0808-90DB-4539-B285-583894F9BC94}"/>
              </a:ext>
            </a:extLst>
          </p:cNvPr>
          <p:cNvSpPr txBox="1"/>
          <p:nvPr/>
        </p:nvSpPr>
        <p:spPr>
          <a:xfrm>
            <a:off x="4855226" y="43740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EC5C1-975E-44FB-BCB3-6474E6EEF3D0}"/>
              </a:ext>
            </a:extLst>
          </p:cNvPr>
          <p:cNvSpPr txBox="1"/>
          <p:nvPr/>
        </p:nvSpPr>
        <p:spPr>
          <a:xfrm>
            <a:off x="6081515" y="437409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AECD37-E6EB-4095-BC19-0E1D8EE61CB9}"/>
              </a:ext>
            </a:extLst>
          </p:cNvPr>
          <p:cNvSpPr txBox="1"/>
          <p:nvPr/>
        </p:nvSpPr>
        <p:spPr>
          <a:xfrm>
            <a:off x="6634102" y="43740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79EA8E-3E53-4FC6-B055-E47AECD11350}"/>
              </a:ext>
            </a:extLst>
          </p:cNvPr>
          <p:cNvSpPr txBox="1"/>
          <p:nvPr/>
        </p:nvSpPr>
        <p:spPr>
          <a:xfrm>
            <a:off x="7218587" y="43740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2589E8B-81A2-4362-83FC-FBF47D60DD8A}"/>
              </a:ext>
            </a:extLst>
          </p:cNvPr>
          <p:cNvSpPr txBox="1"/>
          <p:nvPr/>
        </p:nvSpPr>
        <p:spPr>
          <a:xfrm>
            <a:off x="7871329" y="43740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8950C00-19B9-48F2-8D88-DFB04ED2CC28}"/>
              </a:ext>
            </a:extLst>
          </p:cNvPr>
          <p:cNvSpPr txBox="1"/>
          <p:nvPr/>
        </p:nvSpPr>
        <p:spPr>
          <a:xfrm>
            <a:off x="8444876" y="437409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13E3CA-B46A-420D-A7D5-934E5A14B4FF}"/>
              </a:ext>
            </a:extLst>
          </p:cNvPr>
          <p:cNvSpPr txBox="1"/>
          <p:nvPr/>
        </p:nvSpPr>
        <p:spPr>
          <a:xfrm>
            <a:off x="1492092" y="476205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30734E-2C9C-4649-A207-D81D9FEF9936}"/>
              </a:ext>
            </a:extLst>
          </p:cNvPr>
          <p:cNvSpPr txBox="1"/>
          <p:nvPr/>
        </p:nvSpPr>
        <p:spPr>
          <a:xfrm>
            <a:off x="5214434" y="55080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457A89-10A4-4807-A5AF-4FDA510ACD98}"/>
              </a:ext>
            </a:extLst>
          </p:cNvPr>
          <p:cNvSpPr txBox="1"/>
          <p:nvPr/>
        </p:nvSpPr>
        <p:spPr>
          <a:xfrm>
            <a:off x="5707855" y="550801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B4DC4E-BAA1-4CF9-B7C5-A173C04B7952}"/>
              </a:ext>
            </a:extLst>
          </p:cNvPr>
          <p:cNvSpPr txBox="1"/>
          <p:nvPr/>
        </p:nvSpPr>
        <p:spPr>
          <a:xfrm>
            <a:off x="6447993" y="55080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4566CB2-DB8F-4D8B-BDA1-079ADCD06757}"/>
              </a:ext>
            </a:extLst>
          </p:cNvPr>
          <p:cNvSpPr txBox="1"/>
          <p:nvPr/>
        </p:nvSpPr>
        <p:spPr>
          <a:xfrm>
            <a:off x="6988734" y="550800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4DB21F-DD4B-430D-BBB0-2F3AC078F4A7}"/>
              </a:ext>
            </a:extLst>
          </p:cNvPr>
          <p:cNvSpPr txBox="1"/>
          <p:nvPr/>
        </p:nvSpPr>
        <p:spPr>
          <a:xfrm>
            <a:off x="382744" y="569994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</p:spTree>
    <p:extLst>
      <p:ext uri="{BB962C8B-B14F-4D97-AF65-F5344CB8AC3E}">
        <p14:creationId xmlns:p14="http://schemas.microsoft.com/office/powerpoint/2010/main" val="28829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B838C54-C6C9-4F62-B159-3EEB516CE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752"/>
            <a:ext cx="12192000" cy="23050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E08930-103B-477A-A8C2-7BF5C504A472}"/>
                  </a:ext>
                </a:extLst>
              </p:cNvPr>
              <p:cNvSpPr txBox="1"/>
              <p:nvPr/>
            </p:nvSpPr>
            <p:spPr>
              <a:xfrm>
                <a:off x="121405" y="2338299"/>
                <a:ext cx="28446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E08930-103B-477A-A8C2-7BF5C504A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05" y="2338299"/>
                <a:ext cx="284462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30BCAC1-A6E1-46E2-82AC-E24211CAAA59}"/>
              </a:ext>
            </a:extLst>
          </p:cNvPr>
          <p:cNvCxnSpPr>
            <a:cxnSpLocks/>
          </p:cNvCxnSpPr>
          <p:nvPr/>
        </p:nvCxnSpPr>
        <p:spPr>
          <a:xfrm flipV="1">
            <a:off x="1191237" y="1635275"/>
            <a:ext cx="387747" cy="73880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E57A20F-1233-4F69-8598-566EEEEAC539}"/>
              </a:ext>
            </a:extLst>
          </p:cNvPr>
          <p:cNvCxnSpPr>
            <a:cxnSpLocks/>
          </p:cNvCxnSpPr>
          <p:nvPr/>
        </p:nvCxnSpPr>
        <p:spPr>
          <a:xfrm flipH="1" flipV="1">
            <a:off x="3591312" y="1584251"/>
            <a:ext cx="380117" cy="131178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AE00791-5ECE-4478-A4FC-94F18371EAF5}"/>
                  </a:ext>
                </a:extLst>
              </p:cNvPr>
              <p:cNvSpPr txBox="1"/>
              <p:nvPr/>
            </p:nvSpPr>
            <p:spPr>
              <a:xfrm>
                <a:off x="1885912" y="2853309"/>
                <a:ext cx="28446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AE00791-5ECE-4478-A4FC-94F18371E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912" y="2853309"/>
                <a:ext cx="284462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94231390-EE0B-4083-93AC-CEAF5590ABD6}"/>
              </a:ext>
            </a:extLst>
          </p:cNvPr>
          <p:cNvSpPr txBox="1"/>
          <p:nvPr/>
        </p:nvSpPr>
        <p:spPr>
          <a:xfrm>
            <a:off x="1466879" y="127715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942C48-D344-4C78-A6D0-358F7806D697}"/>
              </a:ext>
            </a:extLst>
          </p:cNvPr>
          <p:cNvSpPr txBox="1"/>
          <p:nvPr/>
        </p:nvSpPr>
        <p:spPr>
          <a:xfrm>
            <a:off x="2966030" y="12589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A9F3520-E6E2-471C-857E-EBD4F0024E9A}"/>
              </a:ext>
            </a:extLst>
          </p:cNvPr>
          <p:cNvCxnSpPr>
            <a:cxnSpLocks/>
          </p:cNvCxnSpPr>
          <p:nvPr/>
        </p:nvCxnSpPr>
        <p:spPr>
          <a:xfrm flipV="1">
            <a:off x="5830349" y="2004680"/>
            <a:ext cx="1" cy="284063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774E8D-B1F5-4AD5-8F67-371F00719865}"/>
                  </a:ext>
                </a:extLst>
              </p:cNvPr>
              <p:cNvSpPr txBox="1"/>
              <p:nvPr/>
            </p:nvSpPr>
            <p:spPr>
              <a:xfrm>
                <a:off x="4596711" y="2236952"/>
                <a:ext cx="26602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774E8D-B1F5-4AD5-8F67-371F00719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711" y="2236952"/>
                <a:ext cx="266028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A9BDAE99-6946-4064-8D40-B0C37EE68AB9}"/>
              </a:ext>
            </a:extLst>
          </p:cNvPr>
          <p:cNvSpPr txBox="1"/>
          <p:nvPr/>
        </p:nvSpPr>
        <p:spPr>
          <a:xfrm>
            <a:off x="5491375" y="1611634"/>
            <a:ext cx="120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7,2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8939F68-EBD8-455E-A5C9-7C6363E7376F}"/>
              </a:ext>
            </a:extLst>
          </p:cNvPr>
          <p:cNvCxnSpPr>
            <a:cxnSpLocks/>
          </p:cNvCxnSpPr>
          <p:nvPr/>
        </p:nvCxnSpPr>
        <p:spPr>
          <a:xfrm flipV="1">
            <a:off x="7837561" y="2004679"/>
            <a:ext cx="190704" cy="85461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095A182-A1AD-43F2-B0BC-734BCEB54A8A}"/>
                  </a:ext>
                </a:extLst>
              </p:cNvPr>
              <p:cNvSpPr txBox="1"/>
              <p:nvPr/>
            </p:nvSpPr>
            <p:spPr>
              <a:xfrm>
                <a:off x="5688442" y="2802516"/>
                <a:ext cx="28446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095A182-A1AD-43F2-B0BC-734BCEB54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442" y="2802516"/>
                <a:ext cx="284462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31501632-F83A-4A3F-B8D1-F52102F7A7F3}"/>
              </a:ext>
            </a:extLst>
          </p:cNvPr>
          <p:cNvSpPr txBox="1"/>
          <p:nvPr/>
        </p:nvSpPr>
        <p:spPr>
          <a:xfrm>
            <a:off x="7708562" y="1614611"/>
            <a:ext cx="120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374A704F-2048-492C-87FC-E4F3EEB1EC05}"/>
              </a:ext>
            </a:extLst>
          </p:cNvPr>
          <p:cNvCxnSpPr>
            <a:cxnSpLocks/>
          </p:cNvCxnSpPr>
          <p:nvPr/>
        </p:nvCxnSpPr>
        <p:spPr>
          <a:xfrm flipV="1">
            <a:off x="10002678" y="2004681"/>
            <a:ext cx="442619" cy="333618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A679F79-84BF-4FB2-AA8B-0F3DB43AF503}"/>
                  </a:ext>
                </a:extLst>
              </p:cNvPr>
              <p:cNvSpPr txBox="1"/>
              <p:nvPr/>
            </p:nvSpPr>
            <p:spPr>
              <a:xfrm>
                <a:off x="8181996" y="2284287"/>
                <a:ext cx="30289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A679F79-84BF-4FB2-AA8B-0F3DB43AF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996" y="2284287"/>
                <a:ext cx="302897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ED0CD803-91BF-4A1F-9447-DF8D235E46AF}"/>
              </a:ext>
            </a:extLst>
          </p:cNvPr>
          <p:cNvSpPr txBox="1"/>
          <p:nvPr/>
        </p:nvSpPr>
        <p:spPr>
          <a:xfrm>
            <a:off x="10191398" y="1597028"/>
            <a:ext cx="120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63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F0CA43B-E82C-4261-9AE1-C8BFBB34A906}"/>
              </a:ext>
            </a:extLst>
          </p:cNvPr>
          <p:cNvCxnSpPr>
            <a:cxnSpLocks/>
          </p:cNvCxnSpPr>
          <p:nvPr/>
        </p:nvCxnSpPr>
        <p:spPr>
          <a:xfrm flipV="1">
            <a:off x="11167591" y="1646672"/>
            <a:ext cx="175631" cy="124935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BA6DA5AD-9242-4A0E-BEC8-2BFF04E61C37}"/>
                  </a:ext>
                </a:extLst>
              </p:cNvPr>
              <p:cNvSpPr txBox="1"/>
              <p:nvPr/>
            </p:nvSpPr>
            <p:spPr>
              <a:xfrm>
                <a:off x="9160380" y="2864433"/>
                <a:ext cx="2915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BA6DA5AD-9242-4A0E-BEC8-2BFF04E61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380" y="2864433"/>
                <a:ext cx="291515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DA7D60A7-C9FC-4CFB-B1F6-A4856DA2EEB5}"/>
              </a:ext>
            </a:extLst>
          </p:cNvPr>
          <p:cNvSpPr txBox="1"/>
          <p:nvPr/>
        </p:nvSpPr>
        <p:spPr>
          <a:xfrm>
            <a:off x="11258393" y="1267213"/>
            <a:ext cx="120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5592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  <p:bldP spid="17" grpId="0"/>
      <p:bldP spid="20" grpId="0"/>
      <p:bldP spid="21" grpId="0"/>
      <p:bldP spid="24" grpId="0"/>
      <p:bldP spid="25" grpId="0"/>
      <p:bldP spid="30" grpId="0"/>
      <p:bldP spid="31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1EE48F4-C4B9-40DF-949E-9777570B7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154"/>
            <a:ext cx="12192000" cy="55084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983E42-3D8E-4814-AEC4-AFD9AFE270B8}"/>
              </a:ext>
            </a:extLst>
          </p:cNvPr>
          <p:cNvSpPr txBox="1"/>
          <p:nvPr/>
        </p:nvSpPr>
        <p:spPr>
          <a:xfrm>
            <a:off x="7145788" y="152363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98CAB-5F12-46C6-9854-1E1A5992790B}"/>
              </a:ext>
            </a:extLst>
          </p:cNvPr>
          <p:cNvSpPr txBox="1"/>
          <p:nvPr/>
        </p:nvSpPr>
        <p:spPr>
          <a:xfrm>
            <a:off x="11534745" y="1167868"/>
            <a:ext cx="3068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9BA9BC-CD4E-4E45-832C-17669A864C3C}"/>
              </a:ext>
            </a:extLst>
          </p:cNvPr>
          <p:cNvSpPr txBox="1"/>
          <p:nvPr/>
        </p:nvSpPr>
        <p:spPr>
          <a:xfrm>
            <a:off x="11306064" y="176487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27AABB-6560-4E35-88B6-E32CACE136C3}"/>
              </a:ext>
            </a:extLst>
          </p:cNvPr>
          <p:cNvSpPr txBox="1"/>
          <p:nvPr/>
        </p:nvSpPr>
        <p:spPr>
          <a:xfrm>
            <a:off x="430184" y="4133732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7C0E1-BB07-4FC5-A17E-B5BE121A25BA}"/>
              </a:ext>
            </a:extLst>
          </p:cNvPr>
          <p:cNvSpPr txBox="1"/>
          <p:nvPr/>
        </p:nvSpPr>
        <p:spPr>
          <a:xfrm>
            <a:off x="3404065" y="4760958"/>
            <a:ext cx="159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1751E3-F566-4D1E-A103-F3563BDC73AF}"/>
              </a:ext>
            </a:extLst>
          </p:cNvPr>
          <p:cNvSpPr txBox="1"/>
          <p:nvPr/>
        </p:nvSpPr>
        <p:spPr>
          <a:xfrm>
            <a:off x="3498329" y="53037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EBA3A9-20D9-419C-AD4C-B2440CAA60E7}"/>
              </a:ext>
            </a:extLst>
          </p:cNvPr>
          <p:cNvSpPr txBox="1"/>
          <p:nvPr/>
        </p:nvSpPr>
        <p:spPr>
          <a:xfrm>
            <a:off x="4035436" y="4760958"/>
            <a:ext cx="1433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E946F1-81D9-4EFF-A84D-A38AE3C7177B}"/>
              </a:ext>
            </a:extLst>
          </p:cNvPr>
          <p:cNvSpPr txBox="1"/>
          <p:nvPr/>
        </p:nvSpPr>
        <p:spPr>
          <a:xfrm>
            <a:off x="4744183" y="5159584"/>
            <a:ext cx="3068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0,3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F711-1602-4315-B391-8C9CB0E1CF7D}"/>
              </a:ext>
            </a:extLst>
          </p:cNvPr>
          <p:cNvSpPr txBox="1"/>
          <p:nvPr/>
        </p:nvSpPr>
        <p:spPr>
          <a:xfrm>
            <a:off x="4112149" y="5311248"/>
            <a:ext cx="68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57B95D-AE25-4272-A900-AE9E02478D09}"/>
              </a:ext>
            </a:extLst>
          </p:cNvPr>
          <p:cNvSpPr txBox="1"/>
          <p:nvPr/>
        </p:nvSpPr>
        <p:spPr>
          <a:xfrm>
            <a:off x="7573404" y="411845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DC40E1-6D92-4CBA-A323-E16CD331301B}"/>
              </a:ext>
            </a:extLst>
          </p:cNvPr>
          <p:cNvSpPr txBox="1"/>
          <p:nvPr/>
        </p:nvSpPr>
        <p:spPr>
          <a:xfrm>
            <a:off x="7618373" y="502523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7B9AC0-4A4B-431C-8B64-1558F16CDABE}"/>
              </a:ext>
            </a:extLst>
          </p:cNvPr>
          <p:cNvSpPr txBox="1"/>
          <p:nvPr/>
        </p:nvSpPr>
        <p:spPr>
          <a:xfrm>
            <a:off x="8393827" y="5022132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F5A593-1CA3-4DE2-BBF3-F74889B738E6}"/>
              </a:ext>
            </a:extLst>
          </p:cNvPr>
          <p:cNvSpPr txBox="1"/>
          <p:nvPr/>
        </p:nvSpPr>
        <p:spPr>
          <a:xfrm>
            <a:off x="9067000" y="5015059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E62DC9-49B4-467A-B330-A39C2D40F7C7}"/>
              </a:ext>
            </a:extLst>
          </p:cNvPr>
          <p:cNvSpPr txBox="1"/>
          <p:nvPr/>
        </p:nvSpPr>
        <p:spPr>
          <a:xfrm>
            <a:off x="7096906" y="5488137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3962354-224E-4679-86DD-BE730E1C0E98}"/>
              </a:ext>
            </a:extLst>
          </p:cNvPr>
          <p:cNvSpPr txBox="1"/>
          <p:nvPr/>
        </p:nvSpPr>
        <p:spPr>
          <a:xfrm>
            <a:off x="9886634" y="499568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27814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20" grpId="0"/>
      <p:bldP spid="21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DB90964-6696-4224-9E3D-A77511105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011"/>
            <a:ext cx="12192000" cy="29339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674F9F-F671-4CC6-87B4-CAF54499D3D6}"/>
              </a:ext>
            </a:extLst>
          </p:cNvPr>
          <p:cNvSpPr txBox="1"/>
          <p:nvPr/>
        </p:nvSpPr>
        <p:spPr>
          <a:xfrm>
            <a:off x="7218579" y="1925001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moitié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5C7131-6030-4D70-B831-C1E854CAE156}"/>
              </a:ext>
            </a:extLst>
          </p:cNvPr>
          <p:cNvSpPr txBox="1"/>
          <p:nvPr/>
        </p:nvSpPr>
        <p:spPr>
          <a:xfrm>
            <a:off x="2264673" y="246313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quart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F3211-29A8-44AD-A42E-7E6F47B4C5A7}"/>
              </a:ext>
            </a:extLst>
          </p:cNvPr>
          <p:cNvSpPr txBox="1"/>
          <p:nvPr/>
        </p:nvSpPr>
        <p:spPr>
          <a:xfrm>
            <a:off x="9256262" y="2423676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trois quarts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/>
              <p:nvPr/>
            </p:nvSpPr>
            <p:spPr>
              <a:xfrm>
                <a:off x="4775685" y="3792662"/>
                <a:ext cx="74907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0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0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685" y="3792662"/>
                <a:ext cx="7490750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4125881-7952-42A6-8BB4-B8586FE74BD0}"/>
              </a:ext>
            </a:extLst>
          </p:cNvPr>
          <p:cNvSpPr txBox="1"/>
          <p:nvPr/>
        </p:nvSpPr>
        <p:spPr>
          <a:xfrm>
            <a:off x="1536605" y="435322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949FEC-D786-444D-88E1-93674024B783}"/>
              </a:ext>
            </a:extLst>
          </p:cNvPr>
          <p:cNvSpPr txBox="1"/>
          <p:nvPr/>
        </p:nvSpPr>
        <p:spPr>
          <a:xfrm>
            <a:off x="482776" y="3616311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Elèves faisant AS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CA4358-50CC-405E-AE38-8152DD2B58C4}"/>
              </a:ext>
            </a:extLst>
          </p:cNvPr>
          <p:cNvSpPr txBox="1"/>
          <p:nvPr/>
        </p:nvSpPr>
        <p:spPr>
          <a:xfrm>
            <a:off x="453904" y="4025316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Elèves de la classe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4A7985-7D15-4084-9A04-4FE666B1E14D}"/>
              </a:ext>
            </a:extLst>
          </p:cNvPr>
          <p:cNvSpPr txBox="1"/>
          <p:nvPr/>
        </p:nvSpPr>
        <p:spPr>
          <a:xfrm>
            <a:off x="3474991" y="4014526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2E60E00-0DA3-4D62-A4B9-7E9F9532272B}"/>
              </a:ext>
            </a:extLst>
          </p:cNvPr>
          <p:cNvSpPr txBox="1"/>
          <p:nvPr/>
        </p:nvSpPr>
        <p:spPr>
          <a:xfrm>
            <a:off x="3550921" y="3616311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81D3215-30F3-4123-BA01-F2160E35149C}"/>
              </a:ext>
            </a:extLst>
          </p:cNvPr>
          <p:cNvSpPr txBox="1"/>
          <p:nvPr/>
        </p:nvSpPr>
        <p:spPr>
          <a:xfrm>
            <a:off x="4433816" y="4014525"/>
            <a:ext cx="1589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4E3D10-1D4B-4D2F-A96D-DFE5D6D06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439" y="3695878"/>
            <a:ext cx="615316" cy="6372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5FC204F-638A-4D20-B692-8AC352D0DC42}"/>
              </a:ext>
            </a:extLst>
          </p:cNvPr>
          <p:cNvSpPr txBox="1"/>
          <p:nvPr/>
        </p:nvSpPr>
        <p:spPr>
          <a:xfrm>
            <a:off x="5289506" y="3822495"/>
            <a:ext cx="1589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x 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6268FE-FB9B-4129-BE70-9D45B6661155}"/>
              </a:ext>
            </a:extLst>
          </p:cNvPr>
          <p:cNvSpPr txBox="1"/>
          <p:nvPr/>
        </p:nvSpPr>
        <p:spPr>
          <a:xfrm>
            <a:off x="4563776" y="3616311"/>
            <a:ext cx="1589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CC9FDE-5C3E-4DF9-8035-B134D3A0FDA8}"/>
              </a:ext>
            </a:extLst>
          </p:cNvPr>
          <p:cNvSpPr txBox="1"/>
          <p:nvPr/>
        </p:nvSpPr>
        <p:spPr>
          <a:xfrm>
            <a:off x="5912481" y="3783690"/>
            <a:ext cx="1589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</p:spTree>
    <p:extLst>
      <p:ext uri="{BB962C8B-B14F-4D97-AF65-F5344CB8AC3E}">
        <p14:creationId xmlns:p14="http://schemas.microsoft.com/office/powerpoint/2010/main" val="147191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5" grpId="0"/>
      <p:bldP spid="18" grpId="0"/>
      <p:bldP spid="19" grpId="0"/>
      <p:bldP spid="20" grpId="0"/>
      <p:bldP spid="21" grpId="0"/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1B4AA192-17D9-44DA-BFFC-B15CE4B53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2837"/>
            <a:ext cx="12192000" cy="3690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A2CB7B2-D576-4AD4-ADD3-02F6C716E6E7}"/>
                  </a:ext>
                </a:extLst>
              </p:cNvPr>
              <p:cNvSpPr txBox="1"/>
              <p:nvPr/>
            </p:nvSpPr>
            <p:spPr>
              <a:xfrm>
                <a:off x="3746537" y="1999947"/>
                <a:ext cx="74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A2CB7B2-D576-4AD4-ADD3-02F6C716E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37" y="1999947"/>
                <a:ext cx="749075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E57FE7C-7130-4817-8494-1A28FF398A76}"/>
                  </a:ext>
                </a:extLst>
              </p:cNvPr>
              <p:cNvSpPr txBox="1"/>
              <p:nvPr/>
            </p:nvSpPr>
            <p:spPr>
              <a:xfrm>
                <a:off x="2804822" y="2476247"/>
                <a:ext cx="74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E57FE7C-7130-4817-8494-1A28FF398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822" y="2476247"/>
                <a:ext cx="749075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F310D70-DD66-4D23-AC4B-9BCA4C83508A}"/>
              </a:ext>
            </a:extLst>
          </p:cNvPr>
          <p:cNvSpPr txBox="1"/>
          <p:nvPr/>
        </p:nvSpPr>
        <p:spPr>
          <a:xfrm>
            <a:off x="3144058" y="2563134"/>
            <a:ext cx="1204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40€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5F1BA7-7A2B-4886-812D-D35FC3984B0B}"/>
              </a:ext>
            </a:extLst>
          </p:cNvPr>
          <p:cNvSpPr txBox="1"/>
          <p:nvPr/>
        </p:nvSpPr>
        <p:spPr>
          <a:xfrm>
            <a:off x="4501159" y="3632870"/>
            <a:ext cx="186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70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940EDE-684E-46A3-86FC-B28E26BF5719}"/>
              </a:ext>
            </a:extLst>
          </p:cNvPr>
          <p:cNvSpPr txBox="1"/>
          <p:nvPr/>
        </p:nvSpPr>
        <p:spPr>
          <a:xfrm>
            <a:off x="414823" y="1837672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 de l’article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B2078D-A86D-43F8-A8DD-427D0073F7AB}"/>
              </a:ext>
            </a:extLst>
          </p:cNvPr>
          <p:cNvSpPr txBox="1"/>
          <p:nvPr/>
        </p:nvSpPr>
        <p:spPr>
          <a:xfrm>
            <a:off x="414823" y="2242968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Prix de l’article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A21770-F021-450A-9B8C-FEE404C600F8}"/>
              </a:ext>
            </a:extLst>
          </p:cNvPr>
          <p:cNvSpPr txBox="1"/>
          <p:nvPr/>
        </p:nvSpPr>
        <p:spPr>
          <a:xfrm>
            <a:off x="3504431" y="22121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9948595-39BE-4D95-AF3F-EF08177A237F}"/>
              </a:ext>
            </a:extLst>
          </p:cNvPr>
          <p:cNvSpPr txBox="1"/>
          <p:nvPr/>
        </p:nvSpPr>
        <p:spPr>
          <a:xfrm>
            <a:off x="3615464" y="182349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1ADE672-83D2-413A-87B7-AC98F3899C66}"/>
              </a:ext>
            </a:extLst>
          </p:cNvPr>
          <p:cNvSpPr txBox="1"/>
          <p:nvPr/>
        </p:nvSpPr>
        <p:spPr>
          <a:xfrm>
            <a:off x="4476023" y="2228784"/>
            <a:ext cx="96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99BE737-BDDD-4854-9DC8-ECB0ABA36F14}"/>
              </a:ext>
            </a:extLst>
          </p:cNvPr>
          <p:cNvSpPr txBox="1"/>
          <p:nvPr/>
        </p:nvSpPr>
        <p:spPr>
          <a:xfrm>
            <a:off x="4476023" y="1823494"/>
            <a:ext cx="96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5B2BD2-C04B-4A98-94E0-C9F8507EC513}"/>
              </a:ext>
            </a:extLst>
          </p:cNvPr>
          <p:cNvSpPr txBox="1"/>
          <p:nvPr/>
        </p:nvSpPr>
        <p:spPr>
          <a:xfrm>
            <a:off x="5409515" y="2006949"/>
            <a:ext cx="96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5487CFD-25BF-4C9F-B6B7-0C40CC1961FD}"/>
              </a:ext>
            </a:extLst>
          </p:cNvPr>
          <p:cNvSpPr txBox="1"/>
          <p:nvPr/>
        </p:nvSpPr>
        <p:spPr>
          <a:xfrm>
            <a:off x="474386" y="3663648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Elèves droitiers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FAE4916-21E9-4918-AD27-D82C6590651C}"/>
              </a:ext>
            </a:extLst>
          </p:cNvPr>
          <p:cNvSpPr txBox="1"/>
          <p:nvPr/>
        </p:nvSpPr>
        <p:spPr>
          <a:xfrm>
            <a:off x="474385" y="4058501"/>
            <a:ext cx="306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Elèves de la classe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73F456E-C673-484C-8AB2-4F40D690A3DD}"/>
              </a:ext>
            </a:extLst>
          </p:cNvPr>
          <p:cNvSpPr txBox="1"/>
          <p:nvPr/>
        </p:nvSpPr>
        <p:spPr>
          <a:xfrm>
            <a:off x="3590036" y="3602369"/>
            <a:ext cx="758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DF1F1BA-135B-4255-B62C-B860E29537E5}"/>
              </a:ext>
            </a:extLst>
          </p:cNvPr>
          <p:cNvSpPr txBox="1"/>
          <p:nvPr/>
        </p:nvSpPr>
        <p:spPr>
          <a:xfrm>
            <a:off x="3590035" y="402692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585880-F5DD-442C-80A8-EC478B7C3874}"/>
              </a:ext>
            </a:extLst>
          </p:cNvPr>
          <p:cNvSpPr txBox="1"/>
          <p:nvPr/>
        </p:nvSpPr>
        <p:spPr>
          <a:xfrm>
            <a:off x="4397500" y="402150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D73ECD9-341E-46DF-9219-B0EE81540C7A}"/>
              </a:ext>
            </a:extLst>
          </p:cNvPr>
          <p:cNvSpPr txBox="1"/>
          <p:nvPr/>
        </p:nvSpPr>
        <p:spPr>
          <a:xfrm>
            <a:off x="5494987" y="3757451"/>
            <a:ext cx="960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10A358-1C00-4285-8B7B-4886BB3BF671}"/>
                  </a:ext>
                </a:extLst>
              </p:cNvPr>
              <p:cNvSpPr txBox="1"/>
              <p:nvPr/>
            </p:nvSpPr>
            <p:spPr>
              <a:xfrm>
                <a:off x="5858514" y="3779446"/>
                <a:ext cx="35869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𝟕𝟎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10A358-1C00-4285-8B7B-4886BB3BF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514" y="3779446"/>
                <a:ext cx="358698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ZoneTexte 32">
            <a:extLst>
              <a:ext uri="{FF2B5EF4-FFF2-40B4-BE49-F238E27FC236}">
                <a16:creationId xmlns:a16="http://schemas.microsoft.com/office/drawing/2014/main" id="{696EAEE6-3480-46EA-AABE-E98CFBD460A5}"/>
              </a:ext>
            </a:extLst>
          </p:cNvPr>
          <p:cNvSpPr txBox="1"/>
          <p:nvPr/>
        </p:nvSpPr>
        <p:spPr>
          <a:xfrm>
            <a:off x="837056" y="4362673"/>
            <a:ext cx="1204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56404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6832AB52-928A-4EB0-A300-AC41AB56E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667"/>
            <a:ext cx="12192000" cy="545796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032CA2-A135-4DC7-A4A7-D0EDE03948DD}"/>
              </a:ext>
            </a:extLst>
          </p:cNvPr>
          <p:cNvSpPr txBox="1"/>
          <p:nvPr/>
        </p:nvSpPr>
        <p:spPr>
          <a:xfrm>
            <a:off x="790800" y="1214019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échelle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451BF1-A839-4E73-A1F5-956EF40CD01D}"/>
              </a:ext>
            </a:extLst>
          </p:cNvPr>
          <p:cNvSpPr txBox="1"/>
          <p:nvPr/>
        </p:nvSpPr>
        <p:spPr>
          <a:xfrm>
            <a:off x="5857616" y="1214020"/>
            <a:ext cx="377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216086-C294-4841-8BE4-5FDE0ABD2941}"/>
              </a:ext>
            </a:extLst>
          </p:cNvPr>
          <p:cNvSpPr txBox="1"/>
          <p:nvPr/>
        </p:nvSpPr>
        <p:spPr>
          <a:xfrm>
            <a:off x="5695691" y="1702309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99D932-2BE8-4646-9360-DDCD0619024A}"/>
              </a:ext>
            </a:extLst>
          </p:cNvPr>
          <p:cNvSpPr txBox="1"/>
          <p:nvPr/>
        </p:nvSpPr>
        <p:spPr>
          <a:xfrm>
            <a:off x="7368680" y="2598244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062F14-2E7C-4D01-8E68-8E05F655A209}"/>
              </a:ext>
            </a:extLst>
          </p:cNvPr>
          <p:cNvSpPr txBox="1"/>
          <p:nvPr/>
        </p:nvSpPr>
        <p:spPr>
          <a:xfrm>
            <a:off x="10347436" y="2598243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73199B-98EF-44BB-B30F-81FA74AB2A2F}"/>
              </a:ext>
            </a:extLst>
          </p:cNvPr>
          <p:cNvSpPr txBox="1"/>
          <p:nvPr/>
        </p:nvSpPr>
        <p:spPr>
          <a:xfrm>
            <a:off x="6199393" y="3685042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AE0DDB-5FDC-4ED3-B2B1-EA76B550FC95}"/>
              </a:ext>
            </a:extLst>
          </p:cNvPr>
          <p:cNvSpPr txBox="1"/>
          <p:nvPr/>
        </p:nvSpPr>
        <p:spPr>
          <a:xfrm>
            <a:off x="5705216" y="4264464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F89512-944A-4814-B40D-BACE3BC8ED41}"/>
              </a:ext>
            </a:extLst>
          </p:cNvPr>
          <p:cNvSpPr txBox="1"/>
          <p:nvPr/>
        </p:nvSpPr>
        <p:spPr>
          <a:xfrm>
            <a:off x="7368680" y="3654121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67766C-D85F-4905-B0F5-555C1F0F1AEA}"/>
              </a:ext>
            </a:extLst>
          </p:cNvPr>
          <p:cNvSpPr txBox="1"/>
          <p:nvPr/>
        </p:nvSpPr>
        <p:spPr>
          <a:xfrm>
            <a:off x="8483026" y="4058531"/>
            <a:ext cx="142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x10 000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E8C83F-C231-4A84-8836-A0DCCC58FA77}"/>
              </a:ext>
            </a:extLst>
          </p:cNvPr>
          <p:cNvSpPr txBox="1"/>
          <p:nvPr/>
        </p:nvSpPr>
        <p:spPr>
          <a:xfrm>
            <a:off x="7121030" y="425240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B9197AF-8534-4820-8119-6879E3453CA1}"/>
              </a:ext>
            </a:extLst>
          </p:cNvPr>
          <p:cNvSpPr txBox="1"/>
          <p:nvPr/>
        </p:nvSpPr>
        <p:spPr>
          <a:xfrm>
            <a:off x="4315228" y="501832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B70BF5-2457-4D0C-8952-AC1E6ED54AFA}"/>
              </a:ext>
            </a:extLst>
          </p:cNvPr>
          <p:cNvSpPr txBox="1"/>
          <p:nvPr/>
        </p:nvSpPr>
        <p:spPr>
          <a:xfrm>
            <a:off x="7746575" y="5000140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530</a:t>
            </a:r>
          </a:p>
        </p:txBody>
      </p:sp>
    </p:spTree>
    <p:extLst>
      <p:ext uri="{BB962C8B-B14F-4D97-AF65-F5344CB8AC3E}">
        <p14:creationId xmlns:p14="http://schemas.microsoft.com/office/powerpoint/2010/main" val="156159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1137</TotalTime>
  <Words>215</Words>
  <Application>Microsoft Office PowerPoint</Application>
  <PresentationFormat>Grand écran</PresentationFormat>
  <Paragraphs>110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52</cp:revision>
  <dcterms:created xsi:type="dcterms:W3CDTF">2014-09-07T17:19:12Z</dcterms:created>
  <dcterms:modified xsi:type="dcterms:W3CDTF">2021-11-17T19:57:03Z</dcterms:modified>
</cp:coreProperties>
</file>