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03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21/04/2022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755343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21/04/2022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0100518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21/04/2022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2448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21/04/2022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309128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21/04/2022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264174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21/04/2022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646547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21/04/2022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227592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21/04/2022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938266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21/04/2022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6126088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21/04/2022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578149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21/04/2022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61029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79143-6F49-4D03-8287-A1D91B3D005F}" type="datetimeFigureOut">
              <a:rPr lang="fr-FR" smtClean="0"/>
              <a:t>21/04/2022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954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0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B7DA1D3-5AB3-473C-8D4D-F4652310A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590" y="0"/>
            <a:ext cx="10872820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086303" y="2000805"/>
            <a:ext cx="1144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21F2832-0099-4CF7-8BD3-275879062110}"/>
              </a:ext>
            </a:extLst>
          </p:cNvPr>
          <p:cNvSpPr txBox="1"/>
          <p:nvPr/>
        </p:nvSpPr>
        <p:spPr>
          <a:xfrm>
            <a:off x="8885984" y="2000805"/>
            <a:ext cx="1281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contour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EA43F22-7E05-40A1-AFD3-C6F257C642D2}"/>
                  </a:ext>
                </a:extLst>
              </p:cNvPr>
              <p:cNvSpPr txBox="1"/>
              <p:nvPr/>
            </p:nvSpPr>
            <p:spPr>
              <a:xfrm>
                <a:off x="8658197" y="2912695"/>
                <a:ext cx="5020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EA43F22-7E05-40A1-AFD3-C6F257C642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8197" y="2912695"/>
                <a:ext cx="50206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2F1D54DC-6BAE-4217-9956-E199A96DE91A}"/>
                  </a:ext>
                </a:extLst>
              </p:cNvPr>
              <p:cNvSpPr txBox="1"/>
              <p:nvPr/>
            </p:nvSpPr>
            <p:spPr>
              <a:xfrm>
                <a:off x="9160258" y="2912695"/>
                <a:ext cx="5293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2F1D54DC-6BAE-4217-9956-E199A96DE9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0258" y="2912695"/>
                <a:ext cx="52931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1C0EF75-A379-4F24-83AA-4AA4D45153AC}"/>
                  </a:ext>
                </a:extLst>
              </p:cNvPr>
              <p:cNvSpPr txBox="1"/>
              <p:nvPr/>
            </p:nvSpPr>
            <p:spPr>
              <a:xfrm>
                <a:off x="9781657" y="2912695"/>
                <a:ext cx="5293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1C0EF75-A379-4F24-83AA-4AA4D45153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1657" y="2912695"/>
                <a:ext cx="52931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031E793-F3F5-4A8F-B6A8-48068A77B517}"/>
                  </a:ext>
                </a:extLst>
              </p:cNvPr>
              <p:cNvSpPr txBox="1"/>
              <p:nvPr/>
            </p:nvSpPr>
            <p:spPr>
              <a:xfrm>
                <a:off x="8082400" y="3303326"/>
                <a:ext cx="5293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031E793-F3F5-4A8F-B6A8-48068A77B5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2400" y="3303326"/>
                <a:ext cx="52931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B455E25-FC51-4ACB-834A-D7838940F9A2}"/>
                  </a:ext>
                </a:extLst>
              </p:cNvPr>
              <p:cNvSpPr txBox="1"/>
              <p:nvPr/>
            </p:nvSpPr>
            <p:spPr>
              <a:xfrm>
                <a:off x="8617491" y="3303326"/>
                <a:ext cx="5485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𝑫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B455E25-FC51-4ACB-834A-D7838940F9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7491" y="3303326"/>
                <a:ext cx="54854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A26AF35-0320-452D-860B-DFD05320ABA0}"/>
                  </a:ext>
                </a:extLst>
              </p:cNvPr>
              <p:cNvSpPr txBox="1"/>
              <p:nvPr/>
            </p:nvSpPr>
            <p:spPr>
              <a:xfrm>
                <a:off x="4106295" y="4827909"/>
                <a:ext cx="5293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A26AF35-0320-452D-860B-DFD05320AB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6295" y="4827909"/>
                <a:ext cx="529311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9BDCEC6-F713-4CDA-B935-2EDFD0EE8710}"/>
                  </a:ext>
                </a:extLst>
              </p:cNvPr>
              <p:cNvSpPr txBox="1"/>
              <p:nvPr/>
            </p:nvSpPr>
            <p:spPr>
              <a:xfrm>
                <a:off x="4652178" y="4827909"/>
                <a:ext cx="5485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𝑫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9BDCEC6-F713-4CDA-B935-2EDFD0EE87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2178" y="4827909"/>
                <a:ext cx="548547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8D64A9E-4D16-4F67-8B74-601BDC85F997}"/>
                  </a:ext>
                </a:extLst>
              </p:cNvPr>
              <p:cNvSpPr txBox="1"/>
              <p:nvPr/>
            </p:nvSpPr>
            <p:spPr>
              <a:xfrm>
                <a:off x="3576984" y="5382697"/>
                <a:ext cx="5293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8D64A9E-4D16-4F67-8B74-601BDC85F9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6984" y="5382697"/>
                <a:ext cx="529311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FA5C480-A9BC-4823-AE8B-B0F19A163F55}"/>
                  </a:ext>
                </a:extLst>
              </p:cNvPr>
              <p:cNvSpPr txBox="1"/>
              <p:nvPr/>
            </p:nvSpPr>
            <p:spPr>
              <a:xfrm>
                <a:off x="4183138" y="5382697"/>
                <a:ext cx="5020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FA5C480-A9BC-4823-AE8B-B0F19A163F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138" y="5382697"/>
                <a:ext cx="502061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CE83937-CF87-44E1-9651-B1A4A484DEE7}"/>
                  </a:ext>
                </a:extLst>
              </p:cNvPr>
              <p:cNvSpPr txBox="1"/>
              <p:nvPr/>
            </p:nvSpPr>
            <p:spPr>
              <a:xfrm>
                <a:off x="4881461" y="5382697"/>
                <a:ext cx="5020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CE83937-CF87-44E1-9651-B1A4A484DE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1461" y="5382697"/>
                <a:ext cx="502061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612F1C6-687F-41D7-9D6A-BEB29578407D}"/>
                  </a:ext>
                </a:extLst>
              </p:cNvPr>
              <p:cNvSpPr txBox="1"/>
              <p:nvPr/>
            </p:nvSpPr>
            <p:spPr>
              <a:xfrm>
                <a:off x="3878375" y="6308979"/>
                <a:ext cx="10054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𝟐𝟓</m:t>
                      </m:r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612F1C6-687F-41D7-9D6A-BEB2957840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8375" y="6308979"/>
                <a:ext cx="100544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652071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  <p:bldP spid="18" grpId="0"/>
      <p:bldP spid="7" grpId="0"/>
      <p:bldP spid="8" grpId="0"/>
      <p:bldP spid="11" grpId="0"/>
      <p:bldP spid="12" grpId="0"/>
      <p:bldP spid="14" grpId="0"/>
      <p:bldP spid="15" grpId="0"/>
      <p:bldP spid="19" grpId="0"/>
      <p:bldP spid="20" grpId="0"/>
      <p:bldP spid="21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2807B580-B05D-4F5A-BED2-36125FBAA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07" y="1062654"/>
            <a:ext cx="11793788" cy="392401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BA140E3-A579-4931-B972-74EE465E3D77}"/>
              </a:ext>
            </a:extLst>
          </p:cNvPr>
          <p:cNvSpPr txBox="1"/>
          <p:nvPr/>
        </p:nvSpPr>
        <p:spPr>
          <a:xfrm>
            <a:off x="5453027" y="2160087"/>
            <a:ext cx="1300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surface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E803894-79B4-4BA9-ABFD-237D3B8A4745}"/>
              </a:ext>
            </a:extLst>
          </p:cNvPr>
          <p:cNvSpPr txBox="1"/>
          <p:nvPr/>
        </p:nvSpPr>
        <p:spPr>
          <a:xfrm>
            <a:off x="6487930" y="2877152"/>
            <a:ext cx="981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carré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2915E82-1521-462D-8E86-7B70733A1C9D}"/>
              </a:ext>
            </a:extLst>
          </p:cNvPr>
          <p:cNvSpPr txBox="1"/>
          <p:nvPr/>
        </p:nvSpPr>
        <p:spPr>
          <a:xfrm>
            <a:off x="8394702" y="2877152"/>
            <a:ext cx="6110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m²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AE0788B-BCDE-457D-A927-F12B8B617A12}"/>
              </a:ext>
            </a:extLst>
          </p:cNvPr>
          <p:cNvSpPr txBox="1"/>
          <p:nvPr/>
        </p:nvSpPr>
        <p:spPr>
          <a:xfrm>
            <a:off x="4386607" y="3429000"/>
            <a:ext cx="1378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mètre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0C9BED2-FF30-4E80-8427-15BEC4292EDB}"/>
              </a:ext>
            </a:extLst>
          </p:cNvPr>
          <p:cNvSpPr txBox="1"/>
          <p:nvPr/>
        </p:nvSpPr>
        <p:spPr>
          <a:xfrm>
            <a:off x="5453027" y="3890665"/>
            <a:ext cx="6751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are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B80983B-2D38-4CCC-9083-35A3942FE23F}"/>
              </a:ext>
            </a:extLst>
          </p:cNvPr>
          <p:cNvSpPr txBox="1"/>
          <p:nvPr/>
        </p:nvSpPr>
        <p:spPr>
          <a:xfrm>
            <a:off x="6309836" y="388938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1B76598-7544-4CCD-AAAC-1EDC1B1081E5}"/>
              </a:ext>
            </a:extLst>
          </p:cNvPr>
          <p:cNvSpPr txBox="1"/>
          <p:nvPr/>
        </p:nvSpPr>
        <p:spPr>
          <a:xfrm>
            <a:off x="7566380" y="3889380"/>
            <a:ext cx="132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hectare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AF54287-26DE-4876-9F8D-1E9C4B21F814}"/>
              </a:ext>
            </a:extLst>
          </p:cNvPr>
          <p:cNvSpPr txBox="1"/>
          <p:nvPr/>
        </p:nvSpPr>
        <p:spPr>
          <a:xfrm>
            <a:off x="9434052" y="3889380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827394B-5901-46BA-AE6F-12E8B1E5FF91}"/>
              </a:ext>
            </a:extLst>
          </p:cNvPr>
          <p:cNvSpPr txBox="1"/>
          <p:nvPr/>
        </p:nvSpPr>
        <p:spPr>
          <a:xfrm>
            <a:off x="3351055" y="4351045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074BA7A-76AC-4FAD-903D-ABD76046E0FE}"/>
              </a:ext>
            </a:extLst>
          </p:cNvPr>
          <p:cNvSpPr txBox="1"/>
          <p:nvPr/>
        </p:nvSpPr>
        <p:spPr>
          <a:xfrm>
            <a:off x="6721969" y="4395275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3B257A3-56E0-4A42-B4B2-12F9777C232F}"/>
              </a:ext>
            </a:extLst>
          </p:cNvPr>
          <p:cNvSpPr txBox="1"/>
          <p:nvPr/>
        </p:nvSpPr>
        <p:spPr>
          <a:xfrm>
            <a:off x="7908548" y="4351044"/>
            <a:ext cx="1255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10 000</a:t>
            </a:r>
          </a:p>
        </p:txBody>
      </p:sp>
    </p:spTree>
    <p:extLst>
      <p:ext uri="{BB962C8B-B14F-4D97-AF65-F5344CB8AC3E}">
        <p14:creationId xmlns:p14="http://schemas.microsoft.com/office/powerpoint/2010/main" val="10730921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03A5A9B0-6B1C-4966-AEEA-16C117807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87" y="561724"/>
            <a:ext cx="11561426" cy="508649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F47C709-E3CC-406B-9CC9-2E1B4B33F619}"/>
              </a:ext>
            </a:extLst>
          </p:cNvPr>
          <p:cNvSpPr txBox="1"/>
          <p:nvPr/>
        </p:nvSpPr>
        <p:spPr>
          <a:xfrm>
            <a:off x="6258576" y="141199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1932DE3-F0DF-481C-A611-56A9D8D9D540}"/>
              </a:ext>
            </a:extLst>
          </p:cNvPr>
          <p:cNvSpPr txBox="1"/>
          <p:nvPr/>
        </p:nvSpPr>
        <p:spPr>
          <a:xfrm>
            <a:off x="5482399" y="141199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5CB652-6285-4F6C-8400-C30714312F44}"/>
              </a:ext>
            </a:extLst>
          </p:cNvPr>
          <p:cNvSpPr txBox="1"/>
          <p:nvPr/>
        </p:nvSpPr>
        <p:spPr>
          <a:xfrm>
            <a:off x="7130192" y="141199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A6501C-A4E9-482E-A2B0-492CC959BB26}"/>
              </a:ext>
            </a:extLst>
          </p:cNvPr>
          <p:cNvSpPr txBox="1"/>
          <p:nvPr/>
        </p:nvSpPr>
        <p:spPr>
          <a:xfrm>
            <a:off x="7815699" y="141199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65666D4-C1C1-4E10-8A4E-B6260D5CDF81}"/>
              </a:ext>
            </a:extLst>
          </p:cNvPr>
          <p:cNvSpPr txBox="1"/>
          <p:nvPr/>
        </p:nvSpPr>
        <p:spPr>
          <a:xfrm>
            <a:off x="8693431" y="141199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0B1283-9B3D-4993-9088-4E44D7D4D3DF}"/>
              </a:ext>
            </a:extLst>
          </p:cNvPr>
          <p:cNvSpPr txBox="1"/>
          <p:nvPr/>
        </p:nvSpPr>
        <p:spPr>
          <a:xfrm flipH="1">
            <a:off x="9496013" y="1411994"/>
            <a:ext cx="75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87883B3-6601-4ABB-8A47-5FE08FE66D4C}"/>
              </a:ext>
            </a:extLst>
          </p:cNvPr>
          <p:cNvSpPr txBox="1"/>
          <p:nvPr/>
        </p:nvSpPr>
        <p:spPr>
          <a:xfrm>
            <a:off x="1569617" y="4059501"/>
            <a:ext cx="1443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100 000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CFD5EBA-5268-4D1B-8FD5-3D5DF60863A2}"/>
              </a:ext>
            </a:extLst>
          </p:cNvPr>
          <p:cNvSpPr txBox="1"/>
          <p:nvPr/>
        </p:nvSpPr>
        <p:spPr>
          <a:xfrm>
            <a:off x="9496013" y="178767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0618852-7937-4D73-B04A-E2CDF85C3AD9}"/>
              </a:ext>
            </a:extLst>
          </p:cNvPr>
          <p:cNvSpPr txBox="1"/>
          <p:nvPr/>
        </p:nvSpPr>
        <p:spPr>
          <a:xfrm>
            <a:off x="8722504" y="178767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6DD3421-E3E5-43E1-8EDD-5D1859A04984}"/>
              </a:ext>
            </a:extLst>
          </p:cNvPr>
          <p:cNvSpPr txBox="1"/>
          <p:nvPr/>
        </p:nvSpPr>
        <p:spPr>
          <a:xfrm>
            <a:off x="7845075" y="178767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A1735BB-481D-4C69-BD6F-A8C883A80E5C}"/>
              </a:ext>
            </a:extLst>
          </p:cNvPr>
          <p:cNvSpPr txBox="1"/>
          <p:nvPr/>
        </p:nvSpPr>
        <p:spPr>
          <a:xfrm>
            <a:off x="7131632" y="178767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D2B8D99-5436-4004-8FE6-1F9A2F356485}"/>
              </a:ext>
            </a:extLst>
          </p:cNvPr>
          <p:cNvSpPr txBox="1"/>
          <p:nvPr/>
        </p:nvSpPr>
        <p:spPr>
          <a:xfrm>
            <a:off x="6262444" y="1787676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0,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C39F0BA-FB41-440B-8081-94F48F79F9E9}"/>
              </a:ext>
            </a:extLst>
          </p:cNvPr>
          <p:cNvSpPr txBox="1"/>
          <p:nvPr/>
        </p:nvSpPr>
        <p:spPr>
          <a:xfrm>
            <a:off x="1663393" y="4502671"/>
            <a:ext cx="1255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0,0015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CEA14D2-FF63-47FE-9EB9-FBD4A420B2F9}"/>
              </a:ext>
            </a:extLst>
          </p:cNvPr>
          <p:cNvSpPr txBox="1"/>
          <p:nvPr/>
        </p:nvSpPr>
        <p:spPr>
          <a:xfrm>
            <a:off x="7842367" y="216336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1C4163B-4189-4E48-8063-B88BED1E51A2}"/>
              </a:ext>
            </a:extLst>
          </p:cNvPr>
          <p:cNvSpPr txBox="1"/>
          <p:nvPr/>
        </p:nvSpPr>
        <p:spPr>
          <a:xfrm>
            <a:off x="7113428" y="216335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E981C50-07A2-4BEB-A704-927F3A938BAD}"/>
              </a:ext>
            </a:extLst>
          </p:cNvPr>
          <p:cNvSpPr txBox="1"/>
          <p:nvPr/>
        </p:nvSpPr>
        <p:spPr>
          <a:xfrm>
            <a:off x="6258576" y="216335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E11E670-21B7-4BED-8089-1CF176B86EE3}"/>
              </a:ext>
            </a:extLst>
          </p:cNvPr>
          <p:cNvSpPr txBox="1"/>
          <p:nvPr/>
        </p:nvSpPr>
        <p:spPr>
          <a:xfrm>
            <a:off x="6622166" y="2163358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,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4A9E4F-F5B9-4B49-8129-7193A512EF25}"/>
              </a:ext>
            </a:extLst>
          </p:cNvPr>
          <p:cNvSpPr txBox="1"/>
          <p:nvPr/>
        </p:nvSpPr>
        <p:spPr>
          <a:xfrm>
            <a:off x="2038496" y="4973900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5,42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F5F625D-CEAF-401D-A197-B6E9A6D54A51}"/>
              </a:ext>
            </a:extLst>
          </p:cNvPr>
          <p:cNvSpPr txBox="1"/>
          <p:nvPr/>
        </p:nvSpPr>
        <p:spPr>
          <a:xfrm>
            <a:off x="7935283" y="2539043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5,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C716A81-CAAE-4AE0-BDEE-6D13CC0159E2}"/>
              </a:ext>
            </a:extLst>
          </p:cNvPr>
          <p:cNvSpPr txBox="1"/>
          <p:nvPr/>
        </p:nvSpPr>
        <p:spPr>
          <a:xfrm>
            <a:off x="8722504" y="25729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BE5E0E7-800C-4FE9-BD9E-5A8A57772498}"/>
              </a:ext>
            </a:extLst>
          </p:cNvPr>
          <p:cNvSpPr txBox="1"/>
          <p:nvPr/>
        </p:nvSpPr>
        <p:spPr>
          <a:xfrm>
            <a:off x="9519074" y="253904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8C3BCA-CFA5-4582-BC7D-5C1E5C108296}"/>
              </a:ext>
            </a:extLst>
          </p:cNvPr>
          <p:cNvSpPr txBox="1"/>
          <p:nvPr/>
        </p:nvSpPr>
        <p:spPr>
          <a:xfrm>
            <a:off x="5909891" y="4041006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550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A193115-8A3C-4E8E-9965-49706E8DC400}"/>
              </a:ext>
            </a:extLst>
          </p:cNvPr>
          <p:cNvSpPr txBox="1"/>
          <p:nvPr/>
        </p:nvSpPr>
        <p:spPr>
          <a:xfrm>
            <a:off x="5937788" y="4512235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648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58A4660-627E-4D89-9812-C7BDA0992E4B}"/>
              </a:ext>
            </a:extLst>
          </p:cNvPr>
          <p:cNvSpPr txBox="1"/>
          <p:nvPr/>
        </p:nvSpPr>
        <p:spPr>
          <a:xfrm>
            <a:off x="5446613" y="4984341"/>
            <a:ext cx="1951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47 500 000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7C8D7E4-3DEF-4CA6-8383-30BB44C48815}"/>
              </a:ext>
            </a:extLst>
          </p:cNvPr>
          <p:cNvSpPr txBox="1"/>
          <p:nvPr/>
        </p:nvSpPr>
        <p:spPr>
          <a:xfrm>
            <a:off x="8925877" y="4059501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1 500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2DC8093-A681-4FE1-B90E-AF29424DAE93}"/>
              </a:ext>
            </a:extLst>
          </p:cNvPr>
          <p:cNvSpPr txBox="1"/>
          <p:nvPr/>
        </p:nvSpPr>
        <p:spPr>
          <a:xfrm>
            <a:off x="9189997" y="4521166"/>
            <a:ext cx="1443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185 000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9D8A654-92AE-4D5E-B8E2-048AD02F1D30}"/>
              </a:ext>
            </a:extLst>
          </p:cNvPr>
          <p:cNvSpPr txBox="1"/>
          <p:nvPr/>
        </p:nvSpPr>
        <p:spPr>
          <a:xfrm>
            <a:off x="9713319" y="5009194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1,54</a:t>
            </a:r>
          </a:p>
        </p:txBody>
      </p:sp>
    </p:spTree>
    <p:extLst>
      <p:ext uri="{BB962C8B-B14F-4D97-AF65-F5344CB8AC3E}">
        <p14:creationId xmlns:p14="http://schemas.microsoft.com/office/powerpoint/2010/main" val="24127477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4" grpId="0"/>
      <p:bldP spid="25" grpId="0"/>
      <p:bldP spid="27" grpId="0"/>
      <p:bldP spid="29" grpId="0"/>
      <p:bldP spid="30" grpId="0"/>
      <p:bldP spid="31" grpId="0"/>
      <p:bldP spid="32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16064CE-49D5-42D5-B6F2-2C67907ED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092" y="0"/>
            <a:ext cx="9087816" cy="68130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1E05C30-00F9-4CB9-833A-71AFAFD189A8}"/>
                  </a:ext>
                </a:extLst>
              </p:cNvPr>
              <p:cNvSpPr txBox="1"/>
              <p:nvPr/>
            </p:nvSpPr>
            <p:spPr>
              <a:xfrm>
                <a:off x="4841281" y="1661008"/>
                <a:ext cx="9626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𝑳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𝒍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1E05C30-00F9-4CB9-833A-71AFAFD189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1281" y="1661008"/>
                <a:ext cx="962699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2266839A-15D6-43C0-B8B8-6E536627E82E}"/>
                  </a:ext>
                </a:extLst>
              </p:cNvPr>
              <p:cNvSpPr txBox="1"/>
              <p:nvPr/>
            </p:nvSpPr>
            <p:spPr>
              <a:xfrm>
                <a:off x="4515216" y="2197101"/>
                <a:ext cx="143122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𝑳</m:t>
                      </m:r>
                      <m:r>
                        <a:rPr lang="fr-FR" sz="1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1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1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𝒍</m:t>
                      </m:r>
                      <m:r>
                        <a:rPr lang="fr-FR" sz="1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2266839A-15D6-43C0-B8B8-6E536627E8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5216" y="2197101"/>
                <a:ext cx="1431225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41D5447-3EE2-42C2-A59C-30EC808F4527}"/>
                  </a:ext>
                </a:extLst>
              </p:cNvPr>
              <p:cNvSpPr txBox="1"/>
              <p:nvPr/>
            </p:nvSpPr>
            <p:spPr>
              <a:xfrm>
                <a:off x="9283112" y="1522785"/>
                <a:ext cx="11184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41D5447-3EE2-42C2-A59C-30EC808F45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3112" y="1522785"/>
                <a:ext cx="1118447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153A74B-CC9E-4891-9194-F846D3B154EF}"/>
                  </a:ext>
                </a:extLst>
              </p:cNvPr>
              <p:cNvSpPr txBox="1"/>
              <p:nvPr/>
            </p:nvSpPr>
            <p:spPr>
              <a:xfrm>
                <a:off x="9685946" y="2122673"/>
                <a:ext cx="73911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  <m:r>
                        <a:rPr lang="fr-FR" sz="1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153A74B-CC9E-4891-9194-F846D3B154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946" y="2122673"/>
                <a:ext cx="739113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150D256-5C81-47BE-BE31-6E30C0A662E6}"/>
                  </a:ext>
                </a:extLst>
              </p:cNvPr>
              <p:cNvSpPr txBox="1"/>
              <p:nvPr/>
            </p:nvSpPr>
            <p:spPr>
              <a:xfrm>
                <a:off x="4987871" y="3796554"/>
                <a:ext cx="120180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𝒉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150D256-5C81-47BE-BE31-6E30C0A662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7871" y="3796554"/>
                <a:ext cx="1201804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57E52A3-F521-4BCC-AC83-CF01818AE1D3}"/>
                  </a:ext>
                </a:extLst>
              </p:cNvPr>
              <p:cNvSpPr txBox="1"/>
              <p:nvPr/>
            </p:nvSpPr>
            <p:spPr>
              <a:xfrm>
                <a:off x="9369385" y="3469860"/>
                <a:ext cx="1055674" cy="7914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𝒉</m:t>
                          </m:r>
                        </m:num>
                        <m:den>
                          <m:r>
                            <a:rPr lang="fr-FR" sz="2400" b="1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57E52A3-F521-4BCC-AC83-CF01818AE1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9385" y="3469860"/>
                <a:ext cx="1055674" cy="79143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1796093-5ABD-4814-BB3F-85BF3638F289}"/>
                  </a:ext>
                </a:extLst>
              </p:cNvPr>
              <p:cNvSpPr txBox="1"/>
              <p:nvPr/>
            </p:nvSpPr>
            <p:spPr>
              <a:xfrm>
                <a:off x="5134001" y="5580673"/>
                <a:ext cx="1055674" cy="7914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𝒉</m:t>
                          </m:r>
                        </m:num>
                        <m:den>
                          <m:r>
                            <a:rPr lang="fr-FR" sz="2400" b="1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1796093-5ABD-4814-BB3F-85BF3638F2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4001" y="5580673"/>
                <a:ext cx="1055674" cy="79143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9566573-1FDA-4659-BC3E-81FDDCD499E3}"/>
                  </a:ext>
                </a:extLst>
              </p:cNvPr>
              <p:cNvSpPr txBox="1"/>
              <p:nvPr/>
            </p:nvSpPr>
            <p:spPr>
              <a:xfrm>
                <a:off x="9247846" y="5607058"/>
                <a:ext cx="12987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fr-FR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</m:t>
                      </m:r>
                      <m:r>
                        <a:rPr lang="fr-FR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9566573-1FDA-4659-BC3E-81FDDCD499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7846" y="5607058"/>
                <a:ext cx="1298752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E493926-02E6-433F-BC69-E088790EE3DB}"/>
                  </a:ext>
                </a:extLst>
              </p:cNvPr>
              <p:cNvSpPr txBox="1"/>
              <p:nvPr/>
            </p:nvSpPr>
            <p:spPr>
              <a:xfrm>
                <a:off x="9406126" y="6187442"/>
                <a:ext cx="8835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fr-FR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𝑫</m:t>
                      </m:r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E493926-02E6-433F-BC69-E088790EE3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6126" y="6187442"/>
                <a:ext cx="883575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222465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A5CE1CE-E217-4700-BA6A-6A68B5607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27" y="333761"/>
            <a:ext cx="11654940" cy="43339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51778C3-7EB2-4E57-AA8C-3D80046E33C5}"/>
                  </a:ext>
                </a:extLst>
              </p:cNvPr>
              <p:cNvSpPr txBox="1"/>
              <p:nvPr/>
            </p:nvSpPr>
            <p:spPr>
              <a:xfrm>
                <a:off x="498206" y="3429000"/>
                <a:ext cx="1731563" cy="7914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𝐀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𝒉</m:t>
                          </m:r>
                        </m:num>
                        <m:den>
                          <m:r>
                            <a:rPr lang="fr-FR" sz="2400" b="1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51778C3-7EB2-4E57-AA8C-3D80046E33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206" y="3429000"/>
                <a:ext cx="1731563" cy="79143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0B917CE6-991B-48AB-B3D5-2BFA6C9C1278}"/>
                  </a:ext>
                </a:extLst>
              </p:cNvPr>
              <p:cNvSpPr txBox="1"/>
              <p:nvPr/>
            </p:nvSpPr>
            <p:spPr>
              <a:xfrm>
                <a:off x="498206" y="4271974"/>
                <a:ext cx="2315057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𝐀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400" b="1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0B917CE6-991B-48AB-B3D5-2BFA6C9C12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206" y="4271974"/>
                <a:ext cx="2315057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33CD2899-80FB-4FB9-8E5B-0D114CD89B45}"/>
                  </a:ext>
                </a:extLst>
              </p:cNvPr>
              <p:cNvSpPr txBox="1"/>
              <p:nvPr/>
            </p:nvSpPr>
            <p:spPr>
              <a:xfrm>
                <a:off x="498206" y="5055778"/>
                <a:ext cx="15931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𝐀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𝟗𝟔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33CD2899-80FB-4FB9-8E5B-0D114CD89B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206" y="5055778"/>
                <a:ext cx="159312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oneTexte 5">
            <a:extLst>
              <a:ext uri="{FF2B5EF4-FFF2-40B4-BE49-F238E27FC236}">
                <a16:creationId xmlns:a16="http://schemas.microsoft.com/office/drawing/2014/main" id="{BB774124-51D1-4793-8D80-8A4D1B8312B6}"/>
              </a:ext>
            </a:extLst>
          </p:cNvPr>
          <p:cNvSpPr txBox="1"/>
          <p:nvPr/>
        </p:nvSpPr>
        <p:spPr>
          <a:xfrm>
            <a:off x="363526" y="5750438"/>
            <a:ext cx="3766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  <a:ea typeface="Cambria Math" panose="02040503050406030204" pitchFamily="18" charset="0"/>
              </a:rPr>
              <a:t>L’aire du triangle rectangle est de 0,96 cm² = 96 mm².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AACC4D-F979-4892-9980-95B44A952DBF}"/>
                  </a:ext>
                </a:extLst>
              </p:cNvPr>
              <p:cNvSpPr txBox="1"/>
              <p:nvPr/>
            </p:nvSpPr>
            <p:spPr>
              <a:xfrm>
                <a:off x="4605917" y="3230526"/>
                <a:ext cx="1731563" cy="7914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𝐀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𝒉</m:t>
                          </m:r>
                        </m:num>
                        <m:den>
                          <m:r>
                            <a:rPr lang="fr-FR" sz="2400" b="1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AACC4D-F979-4892-9980-95B44A952D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5917" y="3230526"/>
                <a:ext cx="1731563" cy="79143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47E7715-1D04-45DD-A9D0-65777B8AA440}"/>
                  </a:ext>
                </a:extLst>
              </p:cNvPr>
              <p:cNvSpPr txBox="1"/>
              <p:nvPr/>
            </p:nvSpPr>
            <p:spPr>
              <a:xfrm>
                <a:off x="4605917" y="4077931"/>
                <a:ext cx="2087431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𝐀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𝟏𝟔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400" b="1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47E7715-1D04-45DD-A9D0-65777B8AA4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5917" y="4077931"/>
                <a:ext cx="2087431" cy="79130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3AE3974-F621-4467-AA6D-5255B47DF8B8}"/>
                  </a:ext>
                </a:extLst>
              </p:cNvPr>
              <p:cNvSpPr txBox="1"/>
              <p:nvPr/>
            </p:nvSpPr>
            <p:spPr>
              <a:xfrm>
                <a:off x="4605916" y="4869238"/>
                <a:ext cx="14793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𝐀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𝟏𝟐𝟎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3AE3974-F621-4467-AA6D-5255B47DF8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5916" y="4869238"/>
                <a:ext cx="1479316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8800E52A-CC48-438D-80A0-E3814FD1F879}"/>
              </a:ext>
            </a:extLst>
          </p:cNvPr>
          <p:cNvSpPr txBox="1"/>
          <p:nvPr/>
        </p:nvSpPr>
        <p:spPr>
          <a:xfrm>
            <a:off x="4369219" y="5510329"/>
            <a:ext cx="3644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  <a:ea typeface="Cambria Math" panose="02040503050406030204" pitchFamily="18" charset="0"/>
              </a:rPr>
              <a:t>L’aire du triangle est de 120 cm².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2A39F73-F6B5-4F81-9059-CDEEAB39BD30}"/>
                  </a:ext>
                </a:extLst>
              </p:cNvPr>
              <p:cNvSpPr txBox="1"/>
              <p:nvPr/>
            </p:nvSpPr>
            <p:spPr>
              <a:xfrm>
                <a:off x="8958178" y="2213345"/>
                <a:ext cx="1731563" cy="7914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𝐀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𝒉</m:t>
                          </m:r>
                        </m:num>
                        <m:den>
                          <m:r>
                            <a:rPr lang="fr-FR" sz="2400" b="1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2A39F73-F6B5-4F81-9059-CDEEAB39BD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8178" y="2213345"/>
                <a:ext cx="1731563" cy="79143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816604B-3B0A-468A-9A53-7303C484768A}"/>
                  </a:ext>
                </a:extLst>
              </p:cNvPr>
              <p:cNvSpPr txBox="1"/>
              <p:nvPr/>
            </p:nvSpPr>
            <p:spPr>
              <a:xfrm>
                <a:off x="8958177" y="3150435"/>
                <a:ext cx="1718740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𝐀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400" b="1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816604B-3B0A-468A-9A53-7303C4847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8177" y="3150435"/>
                <a:ext cx="1718740" cy="79130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FB054CF-D455-46EE-854A-1732210BABDE}"/>
                  </a:ext>
                </a:extLst>
              </p:cNvPr>
              <p:cNvSpPr txBox="1"/>
              <p:nvPr/>
            </p:nvSpPr>
            <p:spPr>
              <a:xfrm>
                <a:off x="9069496" y="4070428"/>
                <a:ext cx="11106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𝐀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FB054CF-D455-46EE-854A-1732210BAB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9496" y="4070428"/>
                <a:ext cx="1110625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ZoneTexte 13">
            <a:extLst>
              <a:ext uri="{FF2B5EF4-FFF2-40B4-BE49-F238E27FC236}">
                <a16:creationId xmlns:a16="http://schemas.microsoft.com/office/drawing/2014/main" id="{5126FCFB-12AB-4903-BDCD-8EE953A5F412}"/>
              </a:ext>
            </a:extLst>
          </p:cNvPr>
          <p:cNvSpPr txBox="1"/>
          <p:nvPr/>
        </p:nvSpPr>
        <p:spPr>
          <a:xfrm>
            <a:off x="8253647" y="4802443"/>
            <a:ext cx="34401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  <a:ea typeface="Cambria Math" panose="02040503050406030204" pitchFamily="18" charset="0"/>
              </a:rPr>
              <a:t>L’aire du triangle est de 5 cm².</a:t>
            </a:r>
          </a:p>
        </p:txBody>
      </p:sp>
    </p:spTree>
    <p:extLst>
      <p:ext uri="{BB962C8B-B14F-4D97-AF65-F5344CB8AC3E}">
        <p14:creationId xmlns:p14="http://schemas.microsoft.com/office/powerpoint/2010/main" val="90102966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A1744B2-DC3B-414D-9135-98E0123FF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602" y="74997"/>
            <a:ext cx="10603176" cy="36463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AF82453D-E169-41A0-8A19-51DB210159F7}"/>
                  </a:ext>
                </a:extLst>
              </p:cNvPr>
              <p:cNvSpPr txBox="1"/>
              <p:nvPr/>
            </p:nvSpPr>
            <p:spPr>
              <a:xfrm>
                <a:off x="1635890" y="3259729"/>
                <a:ext cx="166423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𝐀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𝒉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AF82453D-E169-41A0-8A19-51DB210159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5890" y="3259729"/>
                <a:ext cx="1664238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3BD5D338-1F87-45D9-8BE7-EEF3D0F9D4B8}"/>
                  </a:ext>
                </a:extLst>
              </p:cNvPr>
              <p:cNvSpPr txBox="1"/>
              <p:nvPr/>
            </p:nvSpPr>
            <p:spPr>
              <a:xfrm>
                <a:off x="1635890" y="3747975"/>
                <a:ext cx="19495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𝐀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3BD5D338-1F87-45D9-8BE7-EEF3D0F9D4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5890" y="3747975"/>
                <a:ext cx="194957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8BC82E0F-03AF-4009-BF56-D1865F919080}"/>
                  </a:ext>
                </a:extLst>
              </p:cNvPr>
              <p:cNvSpPr txBox="1"/>
              <p:nvPr/>
            </p:nvSpPr>
            <p:spPr>
              <a:xfrm>
                <a:off x="1635890" y="4236221"/>
                <a:ext cx="12949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𝐀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𝟐𝟏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8BC82E0F-03AF-4009-BF56-D1865F9190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5890" y="4236221"/>
                <a:ext cx="129497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oneTexte 5">
            <a:extLst>
              <a:ext uri="{FF2B5EF4-FFF2-40B4-BE49-F238E27FC236}">
                <a16:creationId xmlns:a16="http://schemas.microsoft.com/office/drawing/2014/main" id="{BCE02521-E9C4-4C91-99B3-35ECBB8C3A5A}"/>
              </a:ext>
            </a:extLst>
          </p:cNvPr>
          <p:cNvSpPr txBox="1"/>
          <p:nvPr/>
        </p:nvSpPr>
        <p:spPr>
          <a:xfrm>
            <a:off x="727570" y="4724467"/>
            <a:ext cx="3766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  <a:ea typeface="Cambria Math" panose="02040503050406030204" pitchFamily="18" charset="0"/>
              </a:rPr>
              <a:t>L’aire du parallélogramme est de 21 cm².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729B718-83D9-47DD-BDA5-382C6B4587DA}"/>
                  </a:ext>
                </a:extLst>
              </p:cNvPr>
              <p:cNvSpPr txBox="1"/>
              <p:nvPr/>
            </p:nvSpPr>
            <p:spPr>
              <a:xfrm>
                <a:off x="7227636" y="3721394"/>
                <a:ext cx="166423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𝐀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𝒉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729B718-83D9-47DD-BDA5-382C6B4587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7636" y="3721394"/>
                <a:ext cx="1664238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70A3468-562D-4161-99D4-9F9448F5E47A}"/>
                  </a:ext>
                </a:extLst>
              </p:cNvPr>
              <p:cNvSpPr txBox="1"/>
              <p:nvPr/>
            </p:nvSpPr>
            <p:spPr>
              <a:xfrm>
                <a:off x="7227636" y="4236220"/>
                <a:ext cx="22477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𝐀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70A3468-562D-4161-99D4-9F9448F5E4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7636" y="4236220"/>
                <a:ext cx="224773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D44D3C1-19B2-4AE5-A861-860021B02494}"/>
                  </a:ext>
                </a:extLst>
              </p:cNvPr>
              <p:cNvSpPr txBox="1"/>
              <p:nvPr/>
            </p:nvSpPr>
            <p:spPr>
              <a:xfrm>
                <a:off x="7227636" y="4751046"/>
                <a:ext cx="17774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𝐀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𝟔𝟖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D44D3C1-19B2-4AE5-A861-860021B024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7636" y="4751046"/>
                <a:ext cx="1777474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3582BC32-BBBD-41D8-83D2-9399E4B43362}"/>
              </a:ext>
            </a:extLst>
          </p:cNvPr>
          <p:cNvSpPr txBox="1"/>
          <p:nvPr/>
        </p:nvSpPr>
        <p:spPr>
          <a:xfrm>
            <a:off x="6802305" y="5212711"/>
            <a:ext cx="3766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  <a:ea typeface="Cambria Math" panose="02040503050406030204" pitchFamily="18" charset="0"/>
              </a:rPr>
              <a:t>L’aire du parallélogramme est de 15,68 cm².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6499FEB-CBCD-4EF0-B620-A6365A67BE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2518" y="48416"/>
            <a:ext cx="1571429" cy="16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10820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198</Words>
  <Application>Microsoft Office PowerPoint</Application>
  <PresentationFormat>Grand écran</PresentationFormat>
  <Paragraphs>80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23</cp:revision>
  <dcterms:created xsi:type="dcterms:W3CDTF">2017-03-08T13:00:45Z</dcterms:created>
  <dcterms:modified xsi:type="dcterms:W3CDTF">2022-04-21T12:32:53Z</dcterms:modified>
</cp:coreProperties>
</file>