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06/02/2022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54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06/02/2022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41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06/02/2022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81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06/02/2022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51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06/02/2022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53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06/02/2022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40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06/02/2022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9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06/02/2022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25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06/02/2022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722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06/02/2022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9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06/02/2022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3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409A0-9ACE-4253-9964-C0B4CCB399AD}" type="datetimeFigureOut">
              <a:rPr lang="fr-FR" smtClean="0"/>
              <a:t>06/02/2022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28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EA1FDDD-8197-4941-A124-3CAB0B604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88" y="0"/>
            <a:ext cx="11603224" cy="68580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087499" y="2627564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109165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DF85D0B-C45F-44A7-9690-2519E5937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2476"/>
            <a:ext cx="12192000" cy="537304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91B8B5E-8529-4871-9D2D-36890CC4C118}"/>
              </a:ext>
            </a:extLst>
          </p:cNvPr>
          <p:cNvSpPr txBox="1"/>
          <p:nvPr/>
        </p:nvSpPr>
        <p:spPr>
          <a:xfrm>
            <a:off x="5366462" y="1799206"/>
            <a:ext cx="2350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 longueur</a:t>
            </a:r>
          </a:p>
        </p:txBody>
      </p:sp>
    </p:spTree>
    <p:extLst>
      <p:ext uri="{BB962C8B-B14F-4D97-AF65-F5344CB8AC3E}">
        <p14:creationId xmlns:p14="http://schemas.microsoft.com/office/powerpoint/2010/main" val="22698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AB68919-1219-4B08-9E15-E78A84A30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8985"/>
            <a:ext cx="12192000" cy="52600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D0385F-3E33-4DC1-AA31-53BFEFF71D90}"/>
              </a:ext>
            </a:extLst>
          </p:cNvPr>
          <p:cNvSpPr txBox="1"/>
          <p:nvPr/>
        </p:nvSpPr>
        <p:spPr>
          <a:xfrm>
            <a:off x="6832178" y="153201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milieu</a:t>
            </a:r>
          </a:p>
        </p:txBody>
      </p:sp>
    </p:spTree>
    <p:extLst>
      <p:ext uri="{BB962C8B-B14F-4D97-AF65-F5344CB8AC3E}">
        <p14:creationId xmlns:p14="http://schemas.microsoft.com/office/powerpoint/2010/main" val="49842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548630B-4992-4578-B5A6-654E5FECA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99" y="1533122"/>
            <a:ext cx="11562891" cy="266673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C1DCFB6-026C-4CF4-8C92-B4A7BFCFF8A8}"/>
              </a:ext>
            </a:extLst>
          </p:cNvPr>
          <p:cNvSpPr txBox="1"/>
          <p:nvPr/>
        </p:nvSpPr>
        <p:spPr>
          <a:xfrm>
            <a:off x="2882184" y="1949049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4A57B9-2A92-4ABC-A77B-B9DD40D55B29}"/>
              </a:ext>
            </a:extLst>
          </p:cNvPr>
          <p:cNvSpPr txBox="1"/>
          <p:nvPr/>
        </p:nvSpPr>
        <p:spPr>
          <a:xfrm>
            <a:off x="4604982" y="1949048"/>
            <a:ext cx="1463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symétrie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364ED3-1560-4870-8D39-B0B5C5AD65F5}"/>
              </a:ext>
            </a:extLst>
          </p:cNvPr>
          <p:cNvSpPr txBox="1"/>
          <p:nvPr/>
        </p:nvSpPr>
        <p:spPr>
          <a:xfrm>
            <a:off x="5162705" y="3198167"/>
            <a:ext cx="2795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 même mesure.</a:t>
            </a:r>
          </a:p>
        </p:txBody>
      </p:sp>
    </p:spTree>
    <p:extLst>
      <p:ext uri="{BB962C8B-B14F-4D97-AF65-F5344CB8AC3E}">
        <p14:creationId xmlns:p14="http://schemas.microsoft.com/office/powerpoint/2010/main" val="265553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51A433A-FD73-4646-ABBD-03CA45AB4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61" y="0"/>
            <a:ext cx="11846477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734EA4-0CB4-4694-B769-FFF1CCD417F8}"/>
              </a:ext>
            </a:extLst>
          </p:cNvPr>
          <p:cNvSpPr txBox="1"/>
          <p:nvPr/>
        </p:nvSpPr>
        <p:spPr>
          <a:xfrm>
            <a:off x="4744063" y="537282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23B75DE-A2D3-40C0-8E12-09F32AD7AB5A}"/>
              </a:ext>
            </a:extLst>
          </p:cNvPr>
          <p:cNvSpPr txBox="1"/>
          <p:nvPr/>
        </p:nvSpPr>
        <p:spPr>
          <a:xfrm>
            <a:off x="6762711" y="537281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losanges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25E686-7E4A-49BE-8905-7DD6B74E6C53}"/>
              </a:ext>
            </a:extLst>
          </p:cNvPr>
          <p:cNvSpPr txBox="1"/>
          <p:nvPr/>
        </p:nvSpPr>
        <p:spPr>
          <a:xfrm>
            <a:off x="9367762" y="537280"/>
            <a:ext cx="1130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4D2CCB-4E02-4910-AF57-4C73475226FA}"/>
              </a:ext>
            </a:extLst>
          </p:cNvPr>
          <p:cNvSpPr txBox="1"/>
          <p:nvPr/>
        </p:nvSpPr>
        <p:spPr>
          <a:xfrm>
            <a:off x="803435" y="2618584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39018D-0135-46A8-9FD8-9430663C84D7}"/>
              </a:ext>
            </a:extLst>
          </p:cNvPr>
          <p:cNvSpPr txBox="1"/>
          <p:nvPr/>
        </p:nvSpPr>
        <p:spPr>
          <a:xfrm>
            <a:off x="2143280" y="2637901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D45C11-C4B0-4129-ADAA-D4CB7A743FAC}"/>
              </a:ext>
            </a:extLst>
          </p:cNvPr>
          <p:cNvSpPr txBox="1"/>
          <p:nvPr/>
        </p:nvSpPr>
        <p:spPr>
          <a:xfrm>
            <a:off x="4197585" y="2623351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FEF37C0-5A60-47C2-97AE-3F96200CEF68}"/>
              </a:ext>
            </a:extLst>
          </p:cNvPr>
          <p:cNvSpPr txBox="1"/>
          <p:nvPr/>
        </p:nvSpPr>
        <p:spPr>
          <a:xfrm>
            <a:off x="7919697" y="2652452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25E794-69EE-4078-9AB1-C1F58EA99C7A}"/>
              </a:ext>
            </a:extLst>
          </p:cNvPr>
          <p:cNvSpPr txBox="1"/>
          <p:nvPr/>
        </p:nvSpPr>
        <p:spPr>
          <a:xfrm>
            <a:off x="8411048" y="3140281"/>
            <a:ext cx="2350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 longueur</a:t>
            </a:r>
          </a:p>
        </p:txBody>
      </p:sp>
    </p:spTree>
    <p:extLst>
      <p:ext uri="{BB962C8B-B14F-4D97-AF65-F5344CB8AC3E}">
        <p14:creationId xmlns:p14="http://schemas.microsoft.com/office/powerpoint/2010/main" val="398510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7349C3-71CE-4FFE-A567-3A16A405E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14" y="0"/>
            <a:ext cx="11097971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BE4634-9450-4917-80EF-0CDF23C4EBF1}"/>
              </a:ext>
            </a:extLst>
          </p:cNvPr>
          <p:cNvSpPr txBox="1"/>
          <p:nvPr/>
        </p:nvSpPr>
        <p:spPr>
          <a:xfrm>
            <a:off x="8742627" y="927022"/>
            <a:ext cx="2693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parallélogramme.</a:t>
            </a:r>
          </a:p>
        </p:txBody>
      </p:sp>
    </p:spTree>
    <p:extLst>
      <p:ext uri="{BB962C8B-B14F-4D97-AF65-F5344CB8AC3E}">
        <p14:creationId xmlns:p14="http://schemas.microsoft.com/office/powerpoint/2010/main" val="236757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21</Words>
  <Application>Microsoft Office PowerPoint</Application>
  <PresentationFormat>Grand écran</PresentationFormat>
  <Paragraphs>15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12</cp:revision>
  <dcterms:created xsi:type="dcterms:W3CDTF">2015-11-25T14:51:13Z</dcterms:created>
  <dcterms:modified xsi:type="dcterms:W3CDTF">2022-02-06T09:12:11Z</dcterms:modified>
</cp:coreProperties>
</file>