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54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41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81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51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04/02/2022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53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04/02/2022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40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04/02/2022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9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25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722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9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3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409A0-9ACE-4253-9964-C0B4CCB399AD}" type="datetimeFigureOut">
              <a:rPr lang="fr-FR" smtClean="0"/>
              <a:t>04/02/2022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28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8BDEEBC-44CB-44C4-94A7-E2DADA8A3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7" y="270481"/>
            <a:ext cx="12278686" cy="566465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011225" y="2521135"/>
            <a:ext cx="2130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soustractions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700180" y="4208712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positifs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568768" y="4668307"/>
            <a:ext cx="1390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négatifs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1073190" y="4208711"/>
            <a:ext cx="83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zéro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0474476" y="4668306"/>
            <a:ext cx="83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zéro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012046" y="5155372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relatifs</a:t>
            </a:r>
          </a:p>
        </p:txBody>
      </p:sp>
    </p:spTree>
    <p:extLst>
      <p:ext uri="{BB962C8B-B14F-4D97-AF65-F5344CB8AC3E}">
        <p14:creationId xmlns:p14="http://schemas.microsoft.com/office/powerpoint/2010/main" val="109165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2D91A1C-CC96-45F6-9A8C-5D9347566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9253"/>
            <a:ext cx="12192000" cy="252904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064842" y="1448625"/>
            <a:ext cx="83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zéro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805625" y="2433267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relatifs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712884" y="2967335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relatifs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024314" y="2967335"/>
            <a:ext cx="121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entiers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25AB457-0380-4C78-BA4E-074074E2CB04}"/>
              </a:ext>
            </a:extLst>
          </p:cNvPr>
          <p:cNvSpPr txBox="1"/>
          <p:nvPr/>
        </p:nvSpPr>
        <p:spPr>
          <a:xfrm>
            <a:off x="6096000" y="3442004"/>
            <a:ext cx="1308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opposés</a:t>
            </a:r>
          </a:p>
        </p:txBody>
      </p:sp>
    </p:spTree>
    <p:extLst>
      <p:ext uri="{BB962C8B-B14F-4D97-AF65-F5344CB8AC3E}">
        <p14:creationId xmlns:p14="http://schemas.microsoft.com/office/powerpoint/2010/main" val="374585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8ACA7FE-9585-47F5-B774-2B0078A06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773"/>
            <a:ext cx="11978179" cy="567831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427513" y="771362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835966" y="771361"/>
            <a:ext cx="135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graduée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835966" y="1250972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346795" y="1712637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sens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291753" y="2198431"/>
            <a:ext cx="3804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unité    de   longueur </a:t>
            </a:r>
          </a:p>
        </p:txBody>
      </p:sp>
    </p:spTree>
    <p:extLst>
      <p:ext uri="{BB962C8B-B14F-4D97-AF65-F5344CB8AC3E}">
        <p14:creationId xmlns:p14="http://schemas.microsoft.com/office/powerpoint/2010/main" val="321632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AE65679-CA34-4EA2-BFE6-09A949A94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080"/>
            <a:ext cx="12180020" cy="552859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075713" y="2864905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abscisse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137285" y="3901197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-2,5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154939" y="390119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1145066" y="390119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6543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103B2C7-93D6-4B0E-A6AA-75A281B8F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5742"/>
            <a:ext cx="12188244" cy="554639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620916" y="2130454"/>
            <a:ext cx="1475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inférieur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587065" y="2967335"/>
            <a:ext cx="1241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négatif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932608" y="2967334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positif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597570" y="4138682"/>
            <a:ext cx="83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zéro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592755" y="4989768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proche</a:t>
            </a:r>
          </a:p>
        </p:txBody>
      </p:sp>
    </p:spTree>
    <p:extLst>
      <p:ext uri="{BB962C8B-B14F-4D97-AF65-F5344CB8AC3E}">
        <p14:creationId xmlns:p14="http://schemas.microsoft.com/office/powerpoint/2010/main" val="389339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E735043-EF99-4F06-905F-8C43886B3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33" y="1723783"/>
            <a:ext cx="11733333" cy="23238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2007806" y="3340646"/>
                <a:ext cx="43542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806" y="3340646"/>
                <a:ext cx="435429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5696359" y="2755872"/>
                <a:ext cx="67037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359" y="2755872"/>
                <a:ext cx="670376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9506007" y="2143779"/>
                <a:ext cx="67037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007" y="2143779"/>
                <a:ext cx="670376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6031652" y="2143779"/>
                <a:ext cx="45734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1652" y="2143779"/>
                <a:ext cx="457341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2108047" y="2171097"/>
                <a:ext cx="67037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047" y="2171097"/>
                <a:ext cx="670376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9624898" y="3367963"/>
                <a:ext cx="67037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898" y="3367963"/>
                <a:ext cx="670376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5691830" y="3381846"/>
                <a:ext cx="4572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830" y="3381846"/>
                <a:ext cx="457200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9397626" y="2755871"/>
                <a:ext cx="67037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7626" y="2755871"/>
                <a:ext cx="670376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1749397" y="2739573"/>
                <a:ext cx="67037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397" y="2739573"/>
                <a:ext cx="670376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837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B2B8FF63-4935-426C-9D5B-A8FE1C8AB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34248"/>
            <a:ext cx="12169563" cy="467755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006598" y="1942084"/>
            <a:ext cx="1721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orthogonal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801799" y="2622246"/>
            <a:ext cx="1552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abscisses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495285" y="3100845"/>
            <a:ext cx="1653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ordonnées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618280" y="394451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00625" y="4467732"/>
            <a:ext cx="1973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coordonnées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433370" y="4449789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abscisse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447010" y="4929397"/>
            <a:ext cx="150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ordonnée</a:t>
            </a:r>
            <a:endParaRPr lang="fr-FR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52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7910D716-F298-4A60-BD02-F88F19E2B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95" y="874485"/>
            <a:ext cx="11723809" cy="483809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202687" y="229257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202687" y="275423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876393" y="229257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782617" y="275423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08911" y="321590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839596" y="321590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085974" y="371065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745820" y="371065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909476" y="4201627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-3,5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876393" y="417232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815847" y="464995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223006" y="463661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1128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76" y="933619"/>
            <a:ext cx="11824760" cy="387786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03842" y="287255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61042" y="287255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04467" y="3354642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454374" y="2857837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61042" y="335464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866545" y="2857837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023640" y="3339818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532921" y="331138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443438" y="2856560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785198" y="2857837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318841" y="3292163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884675" y="3292163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212193" y="2856560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863236" y="2856560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804562" y="331138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290740" y="3307444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06728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22" y="1015286"/>
            <a:ext cx="11728163" cy="4392976"/>
          </a:xfrm>
          <a:prstGeom prst="rect">
            <a:avLst/>
          </a:prstGeom>
        </p:spPr>
      </p:pic>
      <p:sp>
        <p:nvSpPr>
          <p:cNvPr id="3" name="Multiplier 2"/>
          <p:cNvSpPr/>
          <p:nvPr/>
        </p:nvSpPr>
        <p:spPr>
          <a:xfrm>
            <a:off x="2073728" y="2695467"/>
            <a:ext cx="381000" cy="326572"/>
          </a:xfrm>
          <a:prstGeom prst="mathMultiply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Multiplier 3"/>
          <p:cNvSpPr/>
          <p:nvPr/>
        </p:nvSpPr>
        <p:spPr>
          <a:xfrm>
            <a:off x="5148942" y="2645229"/>
            <a:ext cx="381000" cy="326572"/>
          </a:xfrm>
          <a:prstGeom prst="mathMultiply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Multiplier 4"/>
          <p:cNvSpPr/>
          <p:nvPr/>
        </p:nvSpPr>
        <p:spPr>
          <a:xfrm>
            <a:off x="2841171" y="3868902"/>
            <a:ext cx="381000" cy="326572"/>
          </a:xfrm>
          <a:prstGeom prst="mathMultiply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Multiplier 5"/>
          <p:cNvSpPr/>
          <p:nvPr/>
        </p:nvSpPr>
        <p:spPr>
          <a:xfrm>
            <a:off x="887186" y="3055970"/>
            <a:ext cx="381000" cy="326572"/>
          </a:xfrm>
          <a:prstGeom prst="mathMultiply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Multiplier 6"/>
          <p:cNvSpPr/>
          <p:nvPr/>
        </p:nvSpPr>
        <p:spPr>
          <a:xfrm>
            <a:off x="4767942" y="4234542"/>
            <a:ext cx="381000" cy="326572"/>
          </a:xfrm>
          <a:prstGeom prst="mathMultiply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Multiplier 7"/>
          <p:cNvSpPr/>
          <p:nvPr/>
        </p:nvSpPr>
        <p:spPr>
          <a:xfrm>
            <a:off x="1273629" y="1872342"/>
            <a:ext cx="381000" cy="326572"/>
          </a:xfrm>
          <a:prstGeom prst="mathMultiply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059685" y="2335963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259586" y="1443334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739856" y="3801355"/>
            <a:ext cx="409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73143" y="2627921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650671" y="3522791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120856" y="214671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99103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90" y="254724"/>
            <a:ext cx="11427439" cy="5929208"/>
          </a:xfrm>
          <a:prstGeom prst="rect">
            <a:avLst/>
          </a:prstGeom>
        </p:spPr>
      </p:pic>
      <p:cxnSp>
        <p:nvCxnSpPr>
          <p:cNvPr id="4" name="Connecteur droit avec flèche 3"/>
          <p:cNvCxnSpPr/>
          <p:nvPr/>
        </p:nvCxnSpPr>
        <p:spPr>
          <a:xfrm flipV="1">
            <a:off x="8708571" y="511629"/>
            <a:ext cx="0" cy="398417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 flipV="1">
            <a:off x="6955971" y="2721429"/>
            <a:ext cx="4441372" cy="108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690928" y="2819218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405761" y="2819218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921026" y="2819218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500121" y="2819218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015386" y="2819218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557618" y="2819218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15" name="Multiplier 14"/>
          <p:cNvSpPr/>
          <p:nvPr/>
        </p:nvSpPr>
        <p:spPr>
          <a:xfrm>
            <a:off x="9860470" y="3450160"/>
            <a:ext cx="381000" cy="326572"/>
          </a:xfrm>
          <a:prstGeom prst="mathMultiply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9864444" y="2988495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870252" y="4658903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3370083" y="4658903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19" name="Multiplier 18"/>
          <p:cNvSpPr/>
          <p:nvPr/>
        </p:nvSpPr>
        <p:spPr>
          <a:xfrm>
            <a:off x="9381499" y="2138676"/>
            <a:ext cx="381000" cy="326572"/>
          </a:xfrm>
          <a:prstGeom prst="mathMultiply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9437914" y="165166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</a:t>
            </a:r>
          </a:p>
        </p:txBody>
      </p:sp>
      <p:sp>
        <p:nvSpPr>
          <p:cNvPr id="21" name="Multiplier 20"/>
          <p:cNvSpPr/>
          <p:nvPr/>
        </p:nvSpPr>
        <p:spPr>
          <a:xfrm>
            <a:off x="8518071" y="1703859"/>
            <a:ext cx="381000" cy="326572"/>
          </a:xfrm>
          <a:prstGeom prst="mathMultiply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8757857" y="1344936"/>
            <a:ext cx="394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15728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animBg="1"/>
      <p:bldP spid="16" grpId="0"/>
      <p:bldP spid="17" grpId="0"/>
      <p:bldP spid="19" grpId="0" animBg="1"/>
      <p:bldP spid="20" grpId="0"/>
      <p:bldP spid="21" grpId="0" animBg="1"/>
      <p:bldP spid="2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104</Words>
  <Application>Microsoft Office PowerPoint</Application>
  <PresentationFormat>Grand écran</PresentationFormat>
  <Paragraphs>86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13</cp:revision>
  <dcterms:created xsi:type="dcterms:W3CDTF">2015-11-25T14:51:13Z</dcterms:created>
  <dcterms:modified xsi:type="dcterms:W3CDTF">2022-02-04T11:12:16Z</dcterms:modified>
</cp:coreProperties>
</file>