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5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41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81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1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5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4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2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2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9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3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409A0-9ACE-4253-9964-C0B4CCB399AD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28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24.png"/><Relationship Id="rId3" Type="http://schemas.openxmlformats.org/officeDocument/2006/relationships/image" Target="../media/image140.png"/><Relationship Id="rId7" Type="http://schemas.openxmlformats.org/officeDocument/2006/relationships/image" Target="../media/image180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11" Type="http://schemas.openxmlformats.org/officeDocument/2006/relationships/image" Target="../media/image22.png"/><Relationship Id="rId5" Type="http://schemas.openxmlformats.org/officeDocument/2006/relationships/image" Target="../media/image160.png"/><Relationship Id="rId15" Type="http://schemas.openxmlformats.org/officeDocument/2006/relationships/image" Target="../media/image26.png"/><Relationship Id="rId10" Type="http://schemas.openxmlformats.org/officeDocument/2006/relationships/image" Target="../media/image210.png"/><Relationship Id="rId4" Type="http://schemas.openxmlformats.org/officeDocument/2006/relationships/image" Target="../media/image150.png"/><Relationship Id="rId9" Type="http://schemas.openxmlformats.org/officeDocument/2006/relationships/image" Target="../media/image200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18ACAA0-A332-4398-ADA5-7474DD888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236" y="640976"/>
            <a:ext cx="12192000" cy="557604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977996" y="2781091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BFE23C-CF2F-4111-BA74-61C424CBAD28}"/>
              </a:ext>
            </a:extLst>
          </p:cNvPr>
          <p:cNvSpPr txBox="1"/>
          <p:nvPr/>
        </p:nvSpPr>
        <p:spPr>
          <a:xfrm>
            <a:off x="4886410" y="3240501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AC6227-4CAC-4906-AB6C-AA00A0058577}"/>
              </a:ext>
            </a:extLst>
          </p:cNvPr>
          <p:cNvSpPr txBox="1"/>
          <p:nvPr/>
        </p:nvSpPr>
        <p:spPr>
          <a:xfrm>
            <a:off x="8541672" y="3240500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5F1B969-EB77-459C-AC59-DE6FCB685FD3}"/>
                  </a:ext>
                </a:extLst>
              </p:cNvPr>
              <p:cNvSpPr txBox="1"/>
              <p:nvPr/>
            </p:nvSpPr>
            <p:spPr>
              <a:xfrm>
                <a:off x="1318927" y="4360175"/>
                <a:ext cx="105246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5F1B969-EB77-459C-AC59-DE6FCB685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927" y="4360175"/>
                <a:ext cx="1052468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38F31A6-98AD-4231-8982-79D3056075FE}"/>
                  </a:ext>
                </a:extLst>
              </p:cNvPr>
              <p:cNvSpPr txBox="1"/>
              <p:nvPr/>
            </p:nvSpPr>
            <p:spPr>
              <a:xfrm>
                <a:off x="2140922" y="4323211"/>
                <a:ext cx="81676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38F31A6-98AD-4231-8982-79D305607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922" y="4323211"/>
                <a:ext cx="816762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A89720B-7845-4270-8371-8DC4672F988F}"/>
                  </a:ext>
                </a:extLst>
              </p:cNvPr>
              <p:cNvSpPr txBox="1"/>
              <p:nvPr/>
            </p:nvSpPr>
            <p:spPr>
              <a:xfrm>
                <a:off x="4886410" y="4360175"/>
                <a:ext cx="123681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A89720B-7845-4270-8371-8DC4672F9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410" y="4360175"/>
                <a:ext cx="1236812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A27A37E-C43B-4BBD-A367-BE2D2E7783B4}"/>
                  </a:ext>
                </a:extLst>
              </p:cNvPr>
              <p:cNvSpPr txBox="1"/>
              <p:nvPr/>
            </p:nvSpPr>
            <p:spPr>
              <a:xfrm>
                <a:off x="5890851" y="4333050"/>
                <a:ext cx="816762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A27A37E-C43B-4BBD-A367-BE2D2E778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851" y="4333050"/>
                <a:ext cx="816762" cy="7936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99B343-1488-4137-93C3-3FADD5232A15}"/>
                  </a:ext>
                </a:extLst>
              </p:cNvPr>
              <p:cNvSpPr txBox="1"/>
              <p:nvPr/>
            </p:nvSpPr>
            <p:spPr>
              <a:xfrm>
                <a:off x="8210479" y="4361531"/>
                <a:ext cx="502061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99B343-1488-4137-93C3-3FADD5232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0479" y="4361531"/>
                <a:ext cx="502061" cy="7848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FCCEAA-1945-434B-8EAD-F8040263B9A9}"/>
                  </a:ext>
                </a:extLst>
              </p:cNvPr>
              <p:cNvSpPr txBox="1"/>
              <p:nvPr/>
            </p:nvSpPr>
            <p:spPr>
              <a:xfrm>
                <a:off x="8461509" y="4352682"/>
                <a:ext cx="782587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FCCEAA-1945-434B-8EAD-F8040263B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1509" y="4352682"/>
                <a:ext cx="782587" cy="7936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9C09971-CFAB-4C4A-9427-888A4E7E9EFF}"/>
                  </a:ext>
                </a:extLst>
              </p:cNvPr>
              <p:cNvSpPr txBox="1"/>
              <p:nvPr/>
            </p:nvSpPr>
            <p:spPr>
              <a:xfrm>
                <a:off x="9032973" y="4361531"/>
                <a:ext cx="81676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9C09971-CFAB-4C4A-9427-888A4E7E9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2973" y="4361531"/>
                <a:ext cx="816762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B6C51F0-067F-4944-9C56-B66D369CB1BA}"/>
                  </a:ext>
                </a:extLst>
              </p:cNvPr>
              <p:cNvSpPr txBox="1"/>
              <p:nvPr/>
            </p:nvSpPr>
            <p:spPr>
              <a:xfrm>
                <a:off x="1318927" y="5193553"/>
                <a:ext cx="686405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B6C51F0-067F-4944-9C56-B66D369C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927" y="5193553"/>
                <a:ext cx="686405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5F21814-5BDC-473F-8DE6-E2145A29A508}"/>
                  </a:ext>
                </a:extLst>
              </p:cNvPr>
              <p:cNvSpPr txBox="1"/>
              <p:nvPr/>
            </p:nvSpPr>
            <p:spPr>
              <a:xfrm>
                <a:off x="1731859" y="5370949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5F21814-5BDC-473F-8DE6-E2145A29A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859" y="5370949"/>
                <a:ext cx="54694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E1E77CF-C0B8-415F-AFB4-5D8F9C745D00}"/>
                  </a:ext>
                </a:extLst>
              </p:cNvPr>
              <p:cNvSpPr txBox="1"/>
              <p:nvPr/>
            </p:nvSpPr>
            <p:spPr>
              <a:xfrm>
                <a:off x="2440065" y="5184911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E1E77CF-C0B8-415F-AFB4-5D8F9C745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065" y="5184911"/>
                <a:ext cx="1001108" cy="7861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0DCA645-229F-490D-A8AE-1389964A389F}"/>
                  </a:ext>
                </a:extLst>
              </p:cNvPr>
              <p:cNvSpPr txBox="1"/>
              <p:nvPr/>
            </p:nvSpPr>
            <p:spPr>
              <a:xfrm>
                <a:off x="1972500" y="5193553"/>
                <a:ext cx="686405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0DCA645-229F-490D-A8AE-1389964A3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500" y="5193553"/>
                <a:ext cx="686405" cy="7838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A32710F-F6D7-4ED9-A905-AD6C83477F66}"/>
                  </a:ext>
                </a:extLst>
              </p:cNvPr>
              <p:cNvSpPr txBox="1"/>
              <p:nvPr/>
            </p:nvSpPr>
            <p:spPr>
              <a:xfrm>
                <a:off x="4741543" y="5208941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A32710F-F6D7-4ED9-A905-AD6C83477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543" y="5208941"/>
                <a:ext cx="502061" cy="79367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C5165DF-9441-4F31-BB8F-0D0DB222226D}"/>
                  </a:ext>
                </a:extLst>
              </p:cNvPr>
              <p:cNvSpPr txBox="1"/>
              <p:nvPr/>
            </p:nvSpPr>
            <p:spPr>
              <a:xfrm>
                <a:off x="5015015" y="5417324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C5165DF-9441-4F31-BB8F-0D0DB2222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015" y="5417324"/>
                <a:ext cx="546945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6DC45A9-78FC-4E07-BC7C-3C54EAB4D9FC}"/>
                  </a:ext>
                </a:extLst>
              </p:cNvPr>
              <p:cNvSpPr txBox="1"/>
              <p:nvPr/>
            </p:nvSpPr>
            <p:spPr>
              <a:xfrm>
                <a:off x="5634168" y="5218816"/>
                <a:ext cx="81676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6DC45A9-78FC-4E07-BC7C-3C54EAB4D9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168" y="5218816"/>
                <a:ext cx="816762" cy="7861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ABE869C-9C0D-4670-98FF-408DFA30A832}"/>
                  </a:ext>
                </a:extLst>
              </p:cNvPr>
              <p:cNvSpPr txBox="1"/>
              <p:nvPr/>
            </p:nvSpPr>
            <p:spPr>
              <a:xfrm>
                <a:off x="5307345" y="5218816"/>
                <a:ext cx="502061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ABE869C-9C0D-4670-98FF-408DFA30A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7345" y="5218816"/>
                <a:ext cx="502061" cy="78483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A56E0B9-20AD-4938-A05B-E92E2B29BC1F}"/>
                  </a:ext>
                </a:extLst>
              </p:cNvPr>
              <p:cNvSpPr txBox="1"/>
              <p:nvPr/>
            </p:nvSpPr>
            <p:spPr>
              <a:xfrm>
                <a:off x="8112985" y="5212691"/>
                <a:ext cx="686406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A56E0B9-20AD-4938-A05B-E92E2B29B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985" y="5212691"/>
                <a:ext cx="686406" cy="7861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D904822-100E-40B7-9706-4CD4834CBCCA}"/>
                  </a:ext>
                </a:extLst>
              </p:cNvPr>
              <p:cNvSpPr txBox="1"/>
              <p:nvPr/>
            </p:nvSpPr>
            <p:spPr>
              <a:xfrm>
                <a:off x="8571183" y="5380398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D904822-100E-40B7-9706-4CD4834CB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183" y="5380398"/>
                <a:ext cx="546945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D4DDFDB-1852-4699-B894-39353C233A70}"/>
                  </a:ext>
                </a:extLst>
              </p:cNvPr>
              <p:cNvSpPr txBox="1"/>
              <p:nvPr/>
            </p:nvSpPr>
            <p:spPr>
              <a:xfrm>
                <a:off x="9244096" y="5197039"/>
                <a:ext cx="816762" cy="783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D4DDFDB-1852-4699-B894-39353C233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96" y="5197039"/>
                <a:ext cx="816762" cy="78374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69105C2-277D-4AFB-97F6-C7385464FFA0}"/>
                  </a:ext>
                </a:extLst>
              </p:cNvPr>
              <p:cNvSpPr txBox="1"/>
              <p:nvPr/>
            </p:nvSpPr>
            <p:spPr>
              <a:xfrm>
                <a:off x="8939293" y="5188260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69105C2-277D-4AFB-97F6-C7385464F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293" y="5188260"/>
                <a:ext cx="502061" cy="79367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165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>
            <a:extLst>
              <a:ext uri="{FF2B5EF4-FFF2-40B4-BE49-F238E27FC236}">
                <a16:creationId xmlns:a16="http://schemas.microsoft.com/office/drawing/2014/main" id="{089CB15C-D00D-4915-BA4A-29BD5A62C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457"/>
            <a:ext cx="12192000" cy="52170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FA29A7-64DB-42FB-BEEC-50B26D6178C0}"/>
              </a:ext>
            </a:extLst>
          </p:cNvPr>
          <p:cNvSpPr txBox="1"/>
          <p:nvPr/>
        </p:nvSpPr>
        <p:spPr>
          <a:xfrm>
            <a:off x="573557" y="1960677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404B61-CF83-4C2C-8206-582D788D5D0A}"/>
              </a:ext>
            </a:extLst>
          </p:cNvPr>
          <p:cNvSpPr txBox="1"/>
          <p:nvPr/>
        </p:nvSpPr>
        <p:spPr>
          <a:xfrm>
            <a:off x="5094604" y="1960676"/>
            <a:ext cx="229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3AC882-EF6C-46CF-B689-55192DD69A1B}"/>
                  </a:ext>
                </a:extLst>
              </p:cNvPr>
              <p:cNvSpPr txBox="1"/>
              <p:nvPr/>
            </p:nvSpPr>
            <p:spPr>
              <a:xfrm>
                <a:off x="1266839" y="3118820"/>
                <a:ext cx="1042850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3AC882-EF6C-46CF-B689-55192DD69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839" y="3118820"/>
                <a:ext cx="1042850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CB6310F-24C7-4BB8-84EB-B1A2F228349D}"/>
                  </a:ext>
                </a:extLst>
              </p:cNvPr>
              <p:cNvSpPr txBox="1"/>
              <p:nvPr/>
            </p:nvSpPr>
            <p:spPr>
              <a:xfrm>
                <a:off x="2081886" y="3118820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CB6310F-24C7-4BB8-84EB-B1A2F2283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886" y="3118820"/>
                <a:ext cx="1001108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26BD651-F7A3-4947-B6BA-B93B29567A6E}"/>
                  </a:ext>
                </a:extLst>
              </p:cNvPr>
              <p:cNvSpPr txBox="1"/>
              <p:nvPr/>
            </p:nvSpPr>
            <p:spPr>
              <a:xfrm>
                <a:off x="5198061" y="3118821"/>
                <a:ext cx="122719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26BD651-F7A3-4947-B6BA-B93B29567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8061" y="3118821"/>
                <a:ext cx="1227195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87C7DAF-1C2E-4F52-B019-AB23C1DAB74F}"/>
                  </a:ext>
                </a:extLst>
              </p:cNvPr>
              <p:cNvSpPr txBox="1"/>
              <p:nvPr/>
            </p:nvSpPr>
            <p:spPr>
              <a:xfrm>
                <a:off x="6206100" y="3081754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87C7DAF-1C2E-4F52-B019-AB23C1DAB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100" y="3081754"/>
                <a:ext cx="1001108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55BC0E5-173C-4C6D-AD29-3415B065A018}"/>
                  </a:ext>
                </a:extLst>
              </p:cNvPr>
              <p:cNvSpPr txBox="1"/>
              <p:nvPr/>
            </p:nvSpPr>
            <p:spPr>
              <a:xfrm>
                <a:off x="8666621" y="3118820"/>
                <a:ext cx="502061" cy="782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55BC0E5-173C-4C6D-AD29-3415B065A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621" y="3118820"/>
                <a:ext cx="502061" cy="7824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F405953-7AE1-45A9-B0A3-545A84658E1C}"/>
                  </a:ext>
                </a:extLst>
              </p:cNvPr>
              <p:cNvSpPr txBox="1"/>
              <p:nvPr/>
            </p:nvSpPr>
            <p:spPr>
              <a:xfrm>
                <a:off x="8918584" y="3118820"/>
                <a:ext cx="790088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F405953-7AE1-45A9-B0A3-545A84658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8584" y="3118820"/>
                <a:ext cx="790088" cy="7842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F318FF8-CA21-4D33-9655-8B2FB737BCD4}"/>
                  </a:ext>
                </a:extLst>
              </p:cNvPr>
              <p:cNvSpPr txBox="1"/>
              <p:nvPr/>
            </p:nvSpPr>
            <p:spPr>
              <a:xfrm>
                <a:off x="9448573" y="3113440"/>
                <a:ext cx="135755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F318FF8-CA21-4D33-9655-8B2FB737B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573" y="3113440"/>
                <a:ext cx="1357551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A4FCD47-123D-4F97-BFBF-F15EE8431188}"/>
                  </a:ext>
                </a:extLst>
              </p:cNvPr>
              <p:cNvSpPr txBox="1"/>
              <p:nvPr/>
            </p:nvSpPr>
            <p:spPr>
              <a:xfrm>
                <a:off x="10585461" y="3120743"/>
                <a:ext cx="1001108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A4FCD47-123D-4F97-BFBF-F15EE8431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5461" y="3120743"/>
                <a:ext cx="1001108" cy="7842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2B0D89F-20C3-405A-BD82-F93528EABB56}"/>
                  </a:ext>
                </a:extLst>
              </p:cNvPr>
              <p:cNvSpPr txBox="1"/>
              <p:nvPr/>
            </p:nvSpPr>
            <p:spPr>
              <a:xfrm>
                <a:off x="1468288" y="4862956"/>
                <a:ext cx="122719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2B0D89F-20C3-405A-BD82-F93528EAB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288" y="4862956"/>
                <a:ext cx="1227195" cy="7861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FDE59DA-EA02-416F-98BB-C673FE94C58F}"/>
                  </a:ext>
                </a:extLst>
              </p:cNvPr>
              <p:cNvSpPr txBox="1"/>
              <p:nvPr/>
            </p:nvSpPr>
            <p:spPr>
              <a:xfrm>
                <a:off x="2484793" y="4874510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FDE59DA-EA02-416F-98BB-C673FE94C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4793" y="4874510"/>
                <a:ext cx="1001108" cy="7861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6D314E6-9292-48E8-9D34-ABBE04FC1B1B}"/>
              </a:ext>
            </a:extLst>
          </p:cNvPr>
          <p:cNvCxnSpPr/>
          <p:nvPr/>
        </p:nvCxnSpPr>
        <p:spPr>
          <a:xfrm flipV="1">
            <a:off x="1656565" y="4900442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B8CB13A-3292-47B2-90E3-0E1631191212}"/>
              </a:ext>
            </a:extLst>
          </p:cNvPr>
          <p:cNvCxnSpPr/>
          <p:nvPr/>
        </p:nvCxnSpPr>
        <p:spPr>
          <a:xfrm flipV="1">
            <a:off x="2262464" y="5350110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5BDAD71-9DA3-43C2-A1AF-0DED6BC73DFF}"/>
                  </a:ext>
                </a:extLst>
              </p:cNvPr>
              <p:cNvSpPr txBox="1"/>
              <p:nvPr/>
            </p:nvSpPr>
            <p:spPr>
              <a:xfrm>
                <a:off x="4868805" y="4874510"/>
                <a:ext cx="158363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5BDAD71-9DA3-43C2-A1AF-0DED6BC73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805" y="4874510"/>
                <a:ext cx="1583639" cy="7936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95D96A6-F395-4956-AD8F-EE904A9BB8E3}"/>
                  </a:ext>
                </a:extLst>
              </p:cNvPr>
              <p:cNvSpPr txBox="1"/>
              <p:nvPr/>
            </p:nvSpPr>
            <p:spPr>
              <a:xfrm>
                <a:off x="6206100" y="4874509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95D96A6-F395-4956-AD8F-EE904A9BB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100" y="4874509"/>
                <a:ext cx="1001108" cy="7861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40BA681-63F3-4888-9CDF-C44E5EE05842}"/>
              </a:ext>
            </a:extLst>
          </p:cNvPr>
          <p:cNvCxnSpPr/>
          <p:nvPr/>
        </p:nvCxnSpPr>
        <p:spPr>
          <a:xfrm flipV="1">
            <a:off x="4981848" y="4934095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BE9090E-A0B4-4A47-A31F-BB679EBDD02D}"/>
              </a:ext>
            </a:extLst>
          </p:cNvPr>
          <p:cNvCxnSpPr/>
          <p:nvPr/>
        </p:nvCxnSpPr>
        <p:spPr>
          <a:xfrm flipV="1">
            <a:off x="5768477" y="5350110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A37031D-5D77-46B4-97C4-76A81605D8F7}"/>
                  </a:ext>
                </a:extLst>
              </p:cNvPr>
              <p:cNvSpPr txBox="1"/>
              <p:nvPr/>
            </p:nvSpPr>
            <p:spPr>
              <a:xfrm>
                <a:off x="8997356" y="4859204"/>
                <a:ext cx="158363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A37031D-5D77-46B4-97C4-76A81605D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7356" y="4859204"/>
                <a:ext cx="1583639" cy="79367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254FA73-7CE5-44CC-9522-6E4F487F0368}"/>
                  </a:ext>
                </a:extLst>
              </p:cNvPr>
              <p:cNvSpPr txBox="1"/>
              <p:nvPr/>
            </p:nvSpPr>
            <p:spPr>
              <a:xfrm>
                <a:off x="10467137" y="4859204"/>
                <a:ext cx="816762" cy="7813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254FA73-7CE5-44CC-9522-6E4F487F0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7137" y="4859204"/>
                <a:ext cx="816762" cy="78136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58E1E3E-5ED1-40EB-B464-826D9D9576F4}"/>
              </a:ext>
            </a:extLst>
          </p:cNvPr>
          <p:cNvCxnSpPr/>
          <p:nvPr/>
        </p:nvCxnSpPr>
        <p:spPr>
          <a:xfrm flipV="1">
            <a:off x="9607431" y="4900442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F4B5164D-D82E-4EAE-9306-E89F4A4805C1}"/>
              </a:ext>
            </a:extLst>
          </p:cNvPr>
          <p:cNvCxnSpPr/>
          <p:nvPr/>
        </p:nvCxnSpPr>
        <p:spPr>
          <a:xfrm flipV="1">
            <a:off x="10194813" y="5325000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3B3EAC2-FD2F-427A-A743-30ED0613F92E}"/>
              </a:ext>
            </a:extLst>
          </p:cNvPr>
          <p:cNvCxnSpPr/>
          <p:nvPr/>
        </p:nvCxnSpPr>
        <p:spPr>
          <a:xfrm flipV="1">
            <a:off x="10127348" y="4904221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A3DD5C3-07DF-4E8F-A7ED-9C3AE63B4DE3}"/>
              </a:ext>
            </a:extLst>
          </p:cNvPr>
          <p:cNvCxnSpPr/>
          <p:nvPr/>
        </p:nvCxnSpPr>
        <p:spPr>
          <a:xfrm flipV="1">
            <a:off x="9116121" y="5320843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84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2" grpId="0"/>
      <p:bldP spid="23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F454A02-09E5-4E22-87A6-8A03AA31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44"/>
            <a:ext cx="12192000" cy="673051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07C2DC-9600-4728-A124-0AC3CB9A01D5}"/>
              </a:ext>
            </a:extLst>
          </p:cNvPr>
          <p:cNvSpPr txBox="1"/>
          <p:nvPr/>
        </p:nvSpPr>
        <p:spPr>
          <a:xfrm>
            <a:off x="6460066" y="891252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36C017-AAB7-4780-BA40-B0BFF6249648}"/>
              </a:ext>
            </a:extLst>
          </p:cNvPr>
          <p:cNvSpPr txBox="1"/>
          <p:nvPr/>
        </p:nvSpPr>
        <p:spPr>
          <a:xfrm>
            <a:off x="3959269" y="439369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6C82AF-9B03-4A02-A4E6-1E87E30B7BC1}"/>
              </a:ext>
            </a:extLst>
          </p:cNvPr>
          <p:cNvSpPr txBox="1"/>
          <p:nvPr/>
        </p:nvSpPr>
        <p:spPr>
          <a:xfrm>
            <a:off x="3773160" y="4867789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44814B-BE11-4A26-B84F-63EE92F7BB47}"/>
              </a:ext>
            </a:extLst>
          </p:cNvPr>
          <p:cNvSpPr txBox="1"/>
          <p:nvPr/>
        </p:nvSpPr>
        <p:spPr>
          <a:xfrm>
            <a:off x="4863795" y="486778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4BD515-F3E7-4824-9785-E1CF9834C0FF}"/>
              </a:ext>
            </a:extLst>
          </p:cNvPr>
          <p:cNvSpPr txBox="1"/>
          <p:nvPr/>
        </p:nvSpPr>
        <p:spPr>
          <a:xfrm>
            <a:off x="4669219" y="543391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B67B665-CB3A-4250-A64B-971B6F8536B9}"/>
                  </a:ext>
                </a:extLst>
              </p:cNvPr>
              <p:cNvSpPr txBox="1"/>
              <p:nvPr/>
            </p:nvSpPr>
            <p:spPr>
              <a:xfrm>
                <a:off x="7368293" y="3940087"/>
                <a:ext cx="502061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B67B665-CB3A-4250-A64B-971B6F853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293" y="3940087"/>
                <a:ext cx="502061" cy="793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49D150C-0BE0-4EC3-BEA9-B78E2311DCD4}"/>
                  </a:ext>
                </a:extLst>
              </p:cNvPr>
              <p:cNvSpPr txBox="1"/>
              <p:nvPr/>
            </p:nvSpPr>
            <p:spPr>
              <a:xfrm>
                <a:off x="7620256" y="3940087"/>
                <a:ext cx="974434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49D150C-0BE0-4EC3-BEA9-B78E2311D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256" y="3940087"/>
                <a:ext cx="974434" cy="7842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ABDE5D8-CA85-4F15-A8D0-857D5EE6D61E}"/>
                  </a:ext>
                </a:extLst>
              </p:cNvPr>
              <p:cNvSpPr txBox="1"/>
              <p:nvPr/>
            </p:nvSpPr>
            <p:spPr>
              <a:xfrm>
                <a:off x="8357018" y="3930469"/>
                <a:ext cx="1898340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ABDE5D8-CA85-4F15-A8D0-857D5EE6D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018" y="3930469"/>
                <a:ext cx="1898340" cy="7917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100FDD1-E22D-4561-9083-B2B6A502D6C9}"/>
                  </a:ext>
                </a:extLst>
              </p:cNvPr>
              <p:cNvSpPr txBox="1"/>
              <p:nvPr/>
            </p:nvSpPr>
            <p:spPr>
              <a:xfrm>
                <a:off x="10003331" y="3928352"/>
                <a:ext cx="1001108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100FDD1-E22D-4561-9083-B2B6A502D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3331" y="3928352"/>
                <a:ext cx="1001108" cy="79175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0DCEFCB-7807-47B4-8008-E912EDD0271F}"/>
              </a:ext>
            </a:extLst>
          </p:cNvPr>
          <p:cNvCxnSpPr/>
          <p:nvPr/>
        </p:nvCxnSpPr>
        <p:spPr>
          <a:xfrm flipV="1">
            <a:off x="9266569" y="3975556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46A9240-8E12-4CD1-BA53-8DD74EB724CB}"/>
              </a:ext>
            </a:extLst>
          </p:cNvPr>
          <p:cNvCxnSpPr/>
          <p:nvPr/>
        </p:nvCxnSpPr>
        <p:spPr>
          <a:xfrm flipV="1">
            <a:off x="9011476" y="4447150"/>
            <a:ext cx="319976" cy="3048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2FEA29C-407D-4AF5-8407-A4A73B404B6D}"/>
                  </a:ext>
                </a:extLst>
              </p:cNvPr>
              <p:cNvSpPr txBox="1"/>
              <p:nvPr/>
            </p:nvSpPr>
            <p:spPr>
              <a:xfrm>
                <a:off x="10807826" y="4137885"/>
                <a:ext cx="10011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2FEA29C-407D-4AF5-8407-A4A73B404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7826" y="4137885"/>
                <a:ext cx="100110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C53D253-FEB5-4BAA-97CD-FE96DE8B66CE}"/>
                  </a:ext>
                </a:extLst>
              </p:cNvPr>
              <p:cNvSpPr txBox="1"/>
              <p:nvPr/>
            </p:nvSpPr>
            <p:spPr>
              <a:xfrm>
                <a:off x="4250363" y="5751953"/>
                <a:ext cx="104285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C53D253-FEB5-4BAA-97CD-FE96DE8B6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363" y="5751953"/>
                <a:ext cx="1042850" cy="7936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8AF7B20-427C-4387-BB96-FFA18DD91DE7}"/>
                  </a:ext>
                </a:extLst>
              </p:cNvPr>
              <p:cNvSpPr txBox="1"/>
              <p:nvPr/>
            </p:nvSpPr>
            <p:spPr>
              <a:xfrm>
                <a:off x="4949103" y="5737759"/>
                <a:ext cx="1241302" cy="11606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8AF7B20-427C-4387-BB96-FFA18DD91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103" y="5737759"/>
                <a:ext cx="1241302" cy="11606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43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4" grpId="0"/>
      <p:bldP spid="15" grpId="0"/>
      <p:bldP spid="16" grpId="0"/>
      <p:bldP spid="17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72</Words>
  <Application>Microsoft Office PowerPoint</Application>
  <PresentationFormat>Grand écran</PresentationFormat>
  <Paragraphs>50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16</cp:revision>
  <dcterms:created xsi:type="dcterms:W3CDTF">2015-11-25T14:51:13Z</dcterms:created>
  <dcterms:modified xsi:type="dcterms:W3CDTF">2022-03-29T21:28:07Z</dcterms:modified>
</cp:coreProperties>
</file>