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4" r:id="rId2"/>
    <p:sldId id="275" r:id="rId3"/>
    <p:sldId id="276" r:id="rId4"/>
    <p:sldId id="277" r:id="rId5"/>
    <p:sldId id="278" r:id="rId6"/>
    <p:sldId id="279" r:id="rId7"/>
    <p:sldId id="280" r:id="rId8"/>
    <p:sldId id="281" r:id="rId9"/>
    <p:sldId id="282" r:id="rId10"/>
    <p:sldId id="283" r:id="rId11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1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03/06/2025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29691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03/06/2025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6951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03/06/2025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68493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03/06/2025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38387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03/06/2025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3195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03/06/2025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1896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03/06/2025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4707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03/06/2025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131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03/06/2025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1031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03/06/2025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18644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03/06/2025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7536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E5FD4A-31AB-47FC-B78C-86FA18B4B0E2}" type="datetimeFigureOut">
              <a:rPr lang="fr-FR" smtClean="0"/>
              <a:t>03/06/2025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8948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0.png"/><Relationship Id="rId7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0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BD135999-13B0-F3F8-DA86-C28B518360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2294"/>
            <a:ext cx="12192000" cy="6813412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DEF71602-CFB8-410B-ACE8-A74BFEF40A4A}"/>
              </a:ext>
            </a:extLst>
          </p:cNvPr>
          <p:cNvSpPr txBox="1"/>
          <p:nvPr/>
        </p:nvSpPr>
        <p:spPr>
          <a:xfrm>
            <a:off x="10162032" y="2243828"/>
            <a:ext cx="10615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forme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AC5020E3-2B02-2344-902B-F31CA38F8900}"/>
              </a:ext>
            </a:extLst>
          </p:cNvPr>
          <p:cNvSpPr txBox="1"/>
          <p:nvPr/>
        </p:nvSpPr>
        <p:spPr>
          <a:xfrm>
            <a:off x="1881632" y="2722427"/>
            <a:ext cx="15456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longueurs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C60173E5-9503-2FAB-FB39-D87667B32634}"/>
              </a:ext>
            </a:extLst>
          </p:cNvPr>
          <p:cNvSpPr txBox="1"/>
          <p:nvPr/>
        </p:nvSpPr>
        <p:spPr>
          <a:xfrm>
            <a:off x="4362365" y="3666228"/>
            <a:ext cx="24545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agrandissement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E72C639F-2D57-1990-A5C0-BCA924081415}"/>
              </a:ext>
            </a:extLst>
          </p:cNvPr>
          <p:cNvSpPr txBox="1"/>
          <p:nvPr/>
        </p:nvSpPr>
        <p:spPr>
          <a:xfrm>
            <a:off x="7698231" y="3666228"/>
            <a:ext cx="15584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réduction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C2E349AA-B45F-6DA8-2EDE-C8C80BABE5C2}"/>
              </a:ext>
            </a:extLst>
          </p:cNvPr>
          <p:cNvSpPr txBox="1"/>
          <p:nvPr/>
        </p:nvSpPr>
        <p:spPr>
          <a:xfrm>
            <a:off x="4362365" y="4127893"/>
            <a:ext cx="24545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agrandissement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D4874215-5323-48D2-3A79-DDBA4AE7BC39}"/>
              </a:ext>
            </a:extLst>
          </p:cNvPr>
          <p:cNvSpPr txBox="1"/>
          <p:nvPr/>
        </p:nvSpPr>
        <p:spPr>
          <a:xfrm>
            <a:off x="4537560" y="4614493"/>
            <a:ext cx="15584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réduction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20A92716-E60A-D9C5-9BF2-DD152094027E}"/>
              </a:ext>
            </a:extLst>
          </p:cNvPr>
          <p:cNvSpPr txBox="1"/>
          <p:nvPr/>
        </p:nvSpPr>
        <p:spPr>
          <a:xfrm>
            <a:off x="4941517" y="5076158"/>
            <a:ext cx="11544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mêmes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DEE59F00-09A0-B0F1-9FB8-56D9A0127E33}"/>
              </a:ext>
            </a:extLst>
          </p:cNvPr>
          <p:cNvSpPr txBox="1"/>
          <p:nvPr/>
        </p:nvSpPr>
        <p:spPr>
          <a:xfrm>
            <a:off x="8378983" y="6007491"/>
            <a:ext cx="10871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angles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289ACEB-0BBA-9EA2-9CF0-0FA6632904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7566" y="80267"/>
            <a:ext cx="6258574" cy="973556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C66ECF7-B498-FCC6-7DDC-B654C1C3FF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0662" y="55332"/>
            <a:ext cx="6352381" cy="971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3527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3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041953A-4BB0-E4DB-C7A8-A259475857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0833"/>
            <a:ext cx="12192000" cy="6248601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1CE89D7B-8247-32BE-01BA-0D974132D7DC}"/>
              </a:ext>
            </a:extLst>
          </p:cNvPr>
          <p:cNvSpPr txBox="1"/>
          <p:nvPr/>
        </p:nvSpPr>
        <p:spPr>
          <a:xfrm>
            <a:off x="4510652" y="1219525"/>
            <a:ext cx="692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1,5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C396F40-9EBF-B29F-19BD-C7A5E23A5586}"/>
              </a:ext>
            </a:extLst>
          </p:cNvPr>
          <p:cNvSpPr txBox="1"/>
          <p:nvPr/>
        </p:nvSpPr>
        <p:spPr>
          <a:xfrm>
            <a:off x="5266790" y="1219688"/>
            <a:ext cx="692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4,5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6A9DF87-5A52-50F0-FBA8-B022A1137A91}"/>
              </a:ext>
            </a:extLst>
          </p:cNvPr>
          <p:cNvSpPr txBox="1"/>
          <p:nvPr/>
        </p:nvSpPr>
        <p:spPr>
          <a:xfrm>
            <a:off x="10123851" y="1211383"/>
            <a:ext cx="692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0,6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E97CA5D-39D5-A8BB-DFCC-E86BFE04BCE4}"/>
              </a:ext>
            </a:extLst>
          </p:cNvPr>
          <p:cNvSpPr txBox="1"/>
          <p:nvPr/>
        </p:nvSpPr>
        <p:spPr>
          <a:xfrm>
            <a:off x="10904247" y="1194775"/>
            <a:ext cx="692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1,8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4F0B8860-C933-DE7E-FB2F-F8BE98058876}"/>
              </a:ext>
            </a:extLst>
          </p:cNvPr>
          <p:cNvSpPr txBox="1"/>
          <p:nvPr/>
        </p:nvSpPr>
        <p:spPr>
          <a:xfrm>
            <a:off x="3337618" y="3395132"/>
            <a:ext cx="8755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0,8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940B05D-638D-3C45-54E2-09F779806504}"/>
              </a:ext>
            </a:extLst>
          </p:cNvPr>
          <p:cNvSpPr txBox="1"/>
          <p:nvPr/>
        </p:nvSpPr>
        <p:spPr>
          <a:xfrm>
            <a:off x="3431017" y="3882563"/>
            <a:ext cx="8755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CC7AC5E4-B7BD-1E7D-418E-1992F199B685}"/>
              </a:ext>
            </a:extLst>
          </p:cNvPr>
          <p:cNvSpPr txBox="1"/>
          <p:nvPr/>
        </p:nvSpPr>
        <p:spPr>
          <a:xfrm>
            <a:off x="4245396" y="3404924"/>
            <a:ext cx="8755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1,2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E52D6D19-A812-83F2-F4B6-6B4A856D607F}"/>
              </a:ext>
            </a:extLst>
          </p:cNvPr>
          <p:cNvSpPr txBox="1"/>
          <p:nvPr/>
        </p:nvSpPr>
        <p:spPr>
          <a:xfrm>
            <a:off x="4330200" y="3893741"/>
            <a:ext cx="8755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47DB5A4B-E5DA-5F08-27C6-ED8A856C0CB3}"/>
              </a:ext>
            </a:extLst>
          </p:cNvPr>
          <p:cNvSpPr txBox="1"/>
          <p:nvPr/>
        </p:nvSpPr>
        <p:spPr>
          <a:xfrm>
            <a:off x="5103408" y="3414111"/>
            <a:ext cx="8755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1,6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C355E0F7-4BF5-0600-7821-EBE0572E74F4}"/>
              </a:ext>
            </a:extLst>
          </p:cNvPr>
          <p:cNvSpPr txBox="1"/>
          <p:nvPr/>
        </p:nvSpPr>
        <p:spPr>
          <a:xfrm>
            <a:off x="5203470" y="3893741"/>
            <a:ext cx="8755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057448A3-CBBB-CF34-983E-A026FA700998}"/>
                  </a:ext>
                </a:extLst>
              </p:cNvPr>
              <p:cNvSpPr txBox="1"/>
              <p:nvPr/>
            </p:nvSpPr>
            <p:spPr>
              <a:xfrm>
                <a:off x="118974" y="4293851"/>
                <a:ext cx="184313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000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2 </a:t>
                </a:r>
                <a14:m>
                  <m:oMath xmlns:m="http://schemas.openxmlformats.org/officeDocument/2006/math">
                    <m:r>
                      <a:rPr lang="fr-FR" sz="200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fr-FR" sz="2000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 0,8 = </a:t>
                </a:r>
                <a:r>
                  <a:rPr lang="fr-FR" sz="2000" b="1" dirty="0">
                    <a:solidFill>
                      <a:srgbClr val="00B050"/>
                    </a:solidFill>
                    <a:latin typeface="Comic Sans MS" panose="030F0702030302020204" pitchFamily="66" charset="0"/>
                  </a:rPr>
                  <a:t>2,5</a:t>
                </a:r>
              </a:p>
            </p:txBody>
          </p:sp>
        </mc:Choice>
        <mc:Fallback xmlns=""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057448A3-CBBB-CF34-983E-A026FA7009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974" y="4293851"/>
                <a:ext cx="1843135" cy="400110"/>
              </a:xfrm>
              <a:prstGeom prst="rect">
                <a:avLst/>
              </a:prstGeom>
              <a:blipFill>
                <a:blip r:embed="rId3"/>
                <a:stretch>
                  <a:fillRect l="-3642" t="-7576" b="-25758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6F7D4292-F368-E62F-053E-7DBD1A553F42}"/>
                  </a:ext>
                </a:extLst>
              </p:cNvPr>
              <p:cNvSpPr txBox="1"/>
              <p:nvPr/>
            </p:nvSpPr>
            <p:spPr>
              <a:xfrm>
                <a:off x="2025680" y="4293851"/>
                <a:ext cx="184313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000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3 </a:t>
                </a:r>
                <a14:m>
                  <m:oMath xmlns:m="http://schemas.openxmlformats.org/officeDocument/2006/math">
                    <m:r>
                      <a:rPr lang="fr-FR" sz="200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fr-FR" sz="2000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 1,2 = </a:t>
                </a:r>
                <a:r>
                  <a:rPr lang="fr-FR" sz="2000" b="1" dirty="0">
                    <a:solidFill>
                      <a:srgbClr val="00B050"/>
                    </a:solidFill>
                    <a:latin typeface="Comic Sans MS" panose="030F0702030302020204" pitchFamily="66" charset="0"/>
                  </a:rPr>
                  <a:t>2,5</a:t>
                </a:r>
              </a:p>
            </p:txBody>
          </p:sp>
        </mc:Choice>
        <mc:Fallback xmlns=""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6F7D4292-F368-E62F-053E-7DBD1A553F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25680" y="4293851"/>
                <a:ext cx="1843135" cy="400110"/>
              </a:xfrm>
              <a:prstGeom prst="rect">
                <a:avLst/>
              </a:prstGeom>
              <a:blipFill>
                <a:blip r:embed="rId4"/>
                <a:stretch>
                  <a:fillRect l="-3300" t="-7576" b="-25758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9EA29EC9-0180-816E-C72B-AA50D4CF81FD}"/>
                  </a:ext>
                </a:extLst>
              </p:cNvPr>
              <p:cNvSpPr txBox="1"/>
              <p:nvPr/>
            </p:nvSpPr>
            <p:spPr>
              <a:xfrm>
                <a:off x="4061667" y="4293851"/>
                <a:ext cx="184313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000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4 </a:t>
                </a:r>
                <a14:m>
                  <m:oMath xmlns:m="http://schemas.openxmlformats.org/officeDocument/2006/math">
                    <m:r>
                      <a:rPr lang="fr-FR" sz="200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fr-FR" sz="2000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 1,6 = </a:t>
                </a:r>
                <a:r>
                  <a:rPr lang="fr-FR" sz="2000" b="1" dirty="0">
                    <a:solidFill>
                      <a:srgbClr val="00B050"/>
                    </a:solidFill>
                    <a:latin typeface="Comic Sans MS" panose="030F0702030302020204" pitchFamily="66" charset="0"/>
                  </a:rPr>
                  <a:t>2,5</a:t>
                </a:r>
              </a:p>
            </p:txBody>
          </p:sp>
        </mc:Choice>
        <mc:Fallback xmlns=""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9EA29EC9-0180-816E-C72B-AA50D4CF81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1667" y="4293851"/>
                <a:ext cx="1843135" cy="400110"/>
              </a:xfrm>
              <a:prstGeom prst="rect">
                <a:avLst/>
              </a:prstGeom>
              <a:blipFill>
                <a:blip r:embed="rId5"/>
                <a:stretch>
                  <a:fillRect l="-3300" t="-7576" b="-25758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ZoneTexte 17">
            <a:extLst>
              <a:ext uri="{FF2B5EF4-FFF2-40B4-BE49-F238E27FC236}">
                <a16:creationId xmlns:a16="http://schemas.microsoft.com/office/drawing/2014/main" id="{084B7728-8466-6F4E-AEC1-089FCCEB6B37}"/>
              </a:ext>
            </a:extLst>
          </p:cNvPr>
          <p:cNvSpPr txBox="1"/>
          <p:nvPr/>
        </p:nvSpPr>
        <p:spPr>
          <a:xfrm>
            <a:off x="6270768" y="3595187"/>
            <a:ext cx="18431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00B050"/>
                </a:solidFill>
                <a:latin typeface="Comic Sans MS" panose="030F0702030302020204" pitchFamily="66" charset="0"/>
              </a:rPr>
              <a:t>2,5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E417AC62-6C31-39F7-7165-5E8C8A0BDAB8}"/>
              </a:ext>
            </a:extLst>
          </p:cNvPr>
          <p:cNvSpPr txBox="1"/>
          <p:nvPr/>
        </p:nvSpPr>
        <p:spPr>
          <a:xfrm>
            <a:off x="3030938" y="4530445"/>
            <a:ext cx="8755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ou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6B482725-8D5F-048B-949A-F6BF47197AB0}"/>
                  </a:ext>
                </a:extLst>
              </p:cNvPr>
              <p:cNvSpPr txBox="1"/>
              <p:nvPr/>
            </p:nvSpPr>
            <p:spPr>
              <a:xfrm>
                <a:off x="118974" y="4788436"/>
                <a:ext cx="184313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000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0,8 </a:t>
                </a:r>
                <a14:m>
                  <m:oMath xmlns:m="http://schemas.openxmlformats.org/officeDocument/2006/math">
                    <m:r>
                      <a:rPr lang="fr-FR" sz="200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fr-FR" sz="2000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 2 = </a:t>
                </a:r>
                <a:r>
                  <a:rPr lang="fr-FR" sz="2000" b="1" dirty="0">
                    <a:solidFill>
                      <a:srgbClr val="00B0F0"/>
                    </a:solidFill>
                    <a:latin typeface="Comic Sans MS" panose="030F0702030302020204" pitchFamily="66" charset="0"/>
                  </a:rPr>
                  <a:t>0,4</a:t>
                </a:r>
              </a:p>
            </p:txBody>
          </p:sp>
        </mc:Choice>
        <mc:Fallback xmlns=""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6B482725-8D5F-048B-949A-F6BF47197A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974" y="4788436"/>
                <a:ext cx="1843135" cy="400110"/>
              </a:xfrm>
              <a:prstGeom prst="rect">
                <a:avLst/>
              </a:prstGeom>
              <a:blipFill>
                <a:blip r:embed="rId6"/>
                <a:stretch>
                  <a:fillRect l="-3642" t="-9231" b="-27692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9C9C29A2-4FC2-4694-86F3-FCDDBAA987B1}"/>
                  </a:ext>
                </a:extLst>
              </p:cNvPr>
              <p:cNvSpPr txBox="1"/>
              <p:nvPr/>
            </p:nvSpPr>
            <p:spPr>
              <a:xfrm>
                <a:off x="2081083" y="4790900"/>
                <a:ext cx="184313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000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1,2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fr-FR" sz="2000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 3 = </a:t>
                </a:r>
                <a:r>
                  <a:rPr lang="fr-FR" sz="2000" b="1" dirty="0">
                    <a:solidFill>
                      <a:srgbClr val="00B0F0"/>
                    </a:solidFill>
                    <a:latin typeface="Comic Sans MS" panose="030F0702030302020204" pitchFamily="66" charset="0"/>
                  </a:rPr>
                  <a:t>0,4</a:t>
                </a:r>
              </a:p>
            </p:txBody>
          </p:sp>
        </mc:Choice>
        <mc:Fallback xmlns=""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9C9C29A2-4FC2-4694-86F3-FCDDBAA987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81083" y="4790900"/>
                <a:ext cx="1843135" cy="400110"/>
              </a:xfrm>
              <a:prstGeom prst="rect">
                <a:avLst/>
              </a:prstGeom>
              <a:blipFill>
                <a:blip r:embed="rId7"/>
                <a:stretch>
                  <a:fillRect l="-3300" t="-9091" b="-25758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A23B8F2E-10FD-1A31-F28F-E6488FD7C32F}"/>
                  </a:ext>
                </a:extLst>
              </p:cNvPr>
              <p:cNvSpPr txBox="1"/>
              <p:nvPr/>
            </p:nvSpPr>
            <p:spPr>
              <a:xfrm>
                <a:off x="4043192" y="4738405"/>
                <a:ext cx="184313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000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1,6 </a:t>
                </a:r>
                <a14:m>
                  <m:oMath xmlns:m="http://schemas.openxmlformats.org/officeDocument/2006/math">
                    <m:r>
                      <a:rPr lang="fr-FR" sz="200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fr-FR" sz="2000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 4 </a:t>
                </a:r>
                <a:r>
                  <a:rPr lang="fr-FR" sz="2000" dirty="0">
                    <a:solidFill>
                      <a:srgbClr val="00B0F0"/>
                    </a:solidFill>
                    <a:latin typeface="Comic Sans MS" panose="030F0702030302020204" pitchFamily="66" charset="0"/>
                  </a:rPr>
                  <a:t>= </a:t>
                </a:r>
                <a:r>
                  <a:rPr lang="fr-FR" sz="2000" b="1" dirty="0">
                    <a:solidFill>
                      <a:srgbClr val="00B0F0"/>
                    </a:solidFill>
                    <a:latin typeface="Comic Sans MS" panose="030F0702030302020204" pitchFamily="66" charset="0"/>
                  </a:rPr>
                  <a:t>0,4</a:t>
                </a:r>
              </a:p>
            </p:txBody>
          </p:sp>
        </mc:Choice>
        <mc:Fallback xmlns=""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A23B8F2E-10FD-1A31-F28F-E6488FD7C3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43192" y="4738405"/>
                <a:ext cx="1843135" cy="400110"/>
              </a:xfrm>
              <a:prstGeom prst="rect">
                <a:avLst/>
              </a:prstGeom>
              <a:blipFill>
                <a:blip r:embed="rId8"/>
                <a:stretch>
                  <a:fillRect l="-3300" t="-7576" b="-25758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ZoneTexte 22">
            <a:extLst>
              <a:ext uri="{FF2B5EF4-FFF2-40B4-BE49-F238E27FC236}">
                <a16:creationId xmlns:a16="http://schemas.microsoft.com/office/drawing/2014/main" id="{C3ABE617-E225-4ABB-D483-64436C727554}"/>
              </a:ext>
            </a:extLst>
          </p:cNvPr>
          <p:cNvSpPr txBox="1"/>
          <p:nvPr/>
        </p:nvSpPr>
        <p:spPr>
          <a:xfrm>
            <a:off x="377137" y="3629555"/>
            <a:ext cx="18431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00B0F0"/>
                </a:solidFill>
                <a:latin typeface="Comic Sans MS" panose="030F0702030302020204" pitchFamily="66" charset="0"/>
              </a:rPr>
              <a:t>0,4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5E08390E-1BA4-F555-C124-74872C665BF5}"/>
              </a:ext>
            </a:extLst>
          </p:cNvPr>
          <p:cNvSpPr txBox="1"/>
          <p:nvPr/>
        </p:nvSpPr>
        <p:spPr>
          <a:xfrm>
            <a:off x="3428684" y="4959426"/>
            <a:ext cx="25090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proportionnalité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7E681A5-3652-CF01-103B-BEB3077B9B3F}"/>
              </a:ext>
            </a:extLst>
          </p:cNvPr>
          <p:cNvSpPr txBox="1"/>
          <p:nvPr/>
        </p:nvSpPr>
        <p:spPr>
          <a:xfrm>
            <a:off x="3428684" y="5437088"/>
            <a:ext cx="24545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agrandissement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E26C75FD-A12D-2D29-3B9C-32F4922EBC66}"/>
              </a:ext>
            </a:extLst>
          </p:cNvPr>
          <p:cNvSpPr txBox="1"/>
          <p:nvPr/>
        </p:nvSpPr>
        <p:spPr>
          <a:xfrm>
            <a:off x="9444238" y="5437087"/>
            <a:ext cx="18431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00B050"/>
                </a:solidFill>
                <a:latin typeface="Comic Sans MS" panose="030F0702030302020204" pitchFamily="66" charset="0"/>
              </a:rPr>
              <a:t>2,5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21CCBBFA-1FEC-EE16-3871-DCF0F19DF013}"/>
              </a:ext>
            </a:extLst>
          </p:cNvPr>
          <p:cNvSpPr txBox="1"/>
          <p:nvPr/>
        </p:nvSpPr>
        <p:spPr>
          <a:xfrm>
            <a:off x="2771760" y="5940503"/>
            <a:ext cx="15584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réduction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02221A56-392F-60F4-2820-62B8271EA746}"/>
              </a:ext>
            </a:extLst>
          </p:cNvPr>
          <p:cNvSpPr txBox="1"/>
          <p:nvPr/>
        </p:nvSpPr>
        <p:spPr>
          <a:xfrm>
            <a:off x="7683870" y="5902472"/>
            <a:ext cx="18431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00B0F0"/>
                </a:solidFill>
                <a:latin typeface="Comic Sans MS" panose="030F0702030302020204" pitchFamily="66" charset="0"/>
              </a:rPr>
              <a:t>0,4</a:t>
            </a:r>
          </a:p>
        </p:txBody>
      </p:sp>
    </p:spTree>
    <p:extLst>
      <p:ext uri="{BB962C8B-B14F-4D97-AF65-F5344CB8AC3E}">
        <p14:creationId xmlns:p14="http://schemas.microsoft.com/office/powerpoint/2010/main" val="2236783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53602EFA-A595-F06A-37BD-94AD3091E0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24842"/>
            <a:ext cx="12192000" cy="4408315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63AB547A-5A35-8AB5-5FE6-4327E9D7DDB1}"/>
              </a:ext>
            </a:extLst>
          </p:cNvPr>
          <p:cNvSpPr txBox="1"/>
          <p:nvPr/>
        </p:nvSpPr>
        <p:spPr>
          <a:xfrm>
            <a:off x="11316404" y="1828799"/>
            <a:ext cx="8755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k²</a:t>
            </a:r>
          </a:p>
        </p:txBody>
      </p:sp>
    </p:spTree>
    <p:extLst>
      <p:ext uri="{BB962C8B-B14F-4D97-AF65-F5344CB8AC3E}">
        <p14:creationId xmlns:p14="http://schemas.microsoft.com/office/powerpoint/2010/main" val="186918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C2AFAAAC-DE88-3173-1061-249BA365FA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6490"/>
            <a:ext cx="12192000" cy="620502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2D6B7701-9037-1D2F-AF7F-BA7F6035C5F6}"/>
              </a:ext>
            </a:extLst>
          </p:cNvPr>
          <p:cNvSpPr txBox="1"/>
          <p:nvPr/>
        </p:nvSpPr>
        <p:spPr>
          <a:xfrm>
            <a:off x="7695885" y="2617313"/>
            <a:ext cx="25122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proportionnelles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B1FB6C1-8295-EED3-1FE1-3E3543A1C0AA}"/>
              </a:ext>
            </a:extLst>
          </p:cNvPr>
          <p:cNvSpPr txBox="1"/>
          <p:nvPr/>
        </p:nvSpPr>
        <p:spPr>
          <a:xfrm>
            <a:off x="6096000" y="3540645"/>
            <a:ext cx="6815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AM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FB6E173-2083-14B7-3EA5-99B2312BA47D}"/>
              </a:ext>
            </a:extLst>
          </p:cNvPr>
          <p:cNvSpPr txBox="1"/>
          <p:nvPr/>
        </p:nvSpPr>
        <p:spPr>
          <a:xfrm>
            <a:off x="6135273" y="4033287"/>
            <a:ext cx="6030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AB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D083D3D-7C25-03FB-1DA6-3E56D9153206}"/>
              </a:ext>
            </a:extLst>
          </p:cNvPr>
          <p:cNvSpPr txBox="1"/>
          <p:nvPr/>
        </p:nvSpPr>
        <p:spPr>
          <a:xfrm>
            <a:off x="7272866" y="3540643"/>
            <a:ext cx="6591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AN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8780533-FD45-3301-0006-9D7E5488AC4D}"/>
              </a:ext>
            </a:extLst>
          </p:cNvPr>
          <p:cNvSpPr txBox="1"/>
          <p:nvPr/>
        </p:nvSpPr>
        <p:spPr>
          <a:xfrm>
            <a:off x="7332177" y="4005462"/>
            <a:ext cx="5998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AC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F834E21-DAE4-C1D7-E151-152612520918}"/>
              </a:ext>
            </a:extLst>
          </p:cNvPr>
          <p:cNvSpPr txBox="1"/>
          <p:nvPr/>
        </p:nvSpPr>
        <p:spPr>
          <a:xfrm>
            <a:off x="8427290" y="3540643"/>
            <a:ext cx="7072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MN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3D0DDB0-C540-F240-E07F-E40E3C4DEBF4}"/>
              </a:ext>
            </a:extLst>
          </p:cNvPr>
          <p:cNvSpPr txBox="1"/>
          <p:nvPr/>
        </p:nvSpPr>
        <p:spPr>
          <a:xfrm>
            <a:off x="8478901" y="4016816"/>
            <a:ext cx="5693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BC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01C8FAC-34E7-C45C-03F7-224281536C30}"/>
              </a:ext>
            </a:extLst>
          </p:cNvPr>
          <p:cNvSpPr txBox="1"/>
          <p:nvPr/>
        </p:nvSpPr>
        <p:spPr>
          <a:xfrm>
            <a:off x="4338869" y="5454109"/>
            <a:ext cx="24545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agrandissement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4B65063-140F-CBBB-5484-FCA726E7CCAD}"/>
              </a:ext>
            </a:extLst>
          </p:cNvPr>
          <p:cNvSpPr txBox="1"/>
          <p:nvPr/>
        </p:nvSpPr>
        <p:spPr>
          <a:xfrm>
            <a:off x="1121536" y="5915774"/>
            <a:ext cx="15584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réduction</a:t>
            </a:r>
          </a:p>
        </p:txBody>
      </p:sp>
    </p:spTree>
    <p:extLst>
      <p:ext uri="{BB962C8B-B14F-4D97-AF65-F5344CB8AC3E}">
        <p14:creationId xmlns:p14="http://schemas.microsoft.com/office/powerpoint/2010/main" val="168526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B9B68EA-303E-E0CB-7A7C-DF5CC87181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1622" y="672238"/>
            <a:ext cx="5605415" cy="5513523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514B45B-0089-20ED-411B-54D0CF175B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37867" y="1069048"/>
            <a:ext cx="5221961" cy="5116713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C2CECD01-E9FB-7C89-5F37-26A0B30EA707}"/>
              </a:ext>
            </a:extLst>
          </p:cNvPr>
          <p:cNvSpPr txBox="1"/>
          <p:nvPr/>
        </p:nvSpPr>
        <p:spPr>
          <a:xfrm>
            <a:off x="3927713" y="4158108"/>
            <a:ext cx="8338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[AB]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734DE27-1E6E-2A05-C59F-F9B8340968C6}"/>
              </a:ext>
            </a:extLst>
          </p:cNvPr>
          <p:cNvSpPr txBox="1"/>
          <p:nvPr/>
        </p:nvSpPr>
        <p:spPr>
          <a:xfrm>
            <a:off x="3927713" y="4665313"/>
            <a:ext cx="8306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[AC]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BF696F91-D47D-E056-661F-506059B638AC}"/>
              </a:ext>
            </a:extLst>
          </p:cNvPr>
          <p:cNvSpPr txBox="1"/>
          <p:nvPr/>
        </p:nvSpPr>
        <p:spPr>
          <a:xfrm>
            <a:off x="2868033" y="5126978"/>
            <a:ext cx="8242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(DE)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AAB534E-A605-17F4-4663-C31E08C372E7}"/>
              </a:ext>
            </a:extLst>
          </p:cNvPr>
          <p:cNvSpPr txBox="1"/>
          <p:nvPr/>
        </p:nvSpPr>
        <p:spPr>
          <a:xfrm>
            <a:off x="3927713" y="5171934"/>
            <a:ext cx="7938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(BC)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FD5DD0A-B2BD-9DF7-6926-9AD64B420733}"/>
              </a:ext>
            </a:extLst>
          </p:cNvPr>
          <p:cNvSpPr txBox="1"/>
          <p:nvPr/>
        </p:nvSpPr>
        <p:spPr>
          <a:xfrm>
            <a:off x="1565513" y="5688646"/>
            <a:ext cx="15872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parallèles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53385F1D-2617-4251-1AFB-E8A11DF758AF}"/>
              </a:ext>
            </a:extLst>
          </p:cNvPr>
          <p:cNvSpPr txBox="1"/>
          <p:nvPr/>
        </p:nvSpPr>
        <p:spPr>
          <a:xfrm>
            <a:off x="10226913" y="1069048"/>
            <a:ext cx="11544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Thalès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DBE67367-3B72-95F3-A32E-F25FBA347E1A}"/>
              </a:ext>
            </a:extLst>
          </p:cNvPr>
          <p:cNvSpPr txBox="1"/>
          <p:nvPr/>
        </p:nvSpPr>
        <p:spPr>
          <a:xfrm>
            <a:off x="7814964" y="1839514"/>
            <a:ext cx="6319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AD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99DCD605-E276-0D91-1543-4AE25EFE16D3}"/>
              </a:ext>
            </a:extLst>
          </p:cNvPr>
          <p:cNvSpPr txBox="1"/>
          <p:nvPr/>
        </p:nvSpPr>
        <p:spPr>
          <a:xfrm>
            <a:off x="7812096" y="2328824"/>
            <a:ext cx="6030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AB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22CF4842-FBAC-3075-B9FC-9B60B86DB94B}"/>
              </a:ext>
            </a:extLst>
          </p:cNvPr>
          <p:cNvSpPr txBox="1"/>
          <p:nvPr/>
        </p:nvSpPr>
        <p:spPr>
          <a:xfrm>
            <a:off x="8966167" y="1839513"/>
            <a:ext cx="6014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AE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568C10EC-EC4A-CD1D-DC65-E7A141E319DD}"/>
              </a:ext>
            </a:extLst>
          </p:cNvPr>
          <p:cNvSpPr txBox="1"/>
          <p:nvPr/>
        </p:nvSpPr>
        <p:spPr>
          <a:xfrm>
            <a:off x="8988067" y="2328823"/>
            <a:ext cx="5998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AC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F202030-7EDE-5F8F-EAF0-442C4BE5F39D}"/>
              </a:ext>
            </a:extLst>
          </p:cNvPr>
          <p:cNvSpPr txBox="1"/>
          <p:nvPr/>
        </p:nvSpPr>
        <p:spPr>
          <a:xfrm>
            <a:off x="10107219" y="1839513"/>
            <a:ext cx="6014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DE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0037797-803D-CFC5-8055-B94E02F795AA}"/>
              </a:ext>
            </a:extLst>
          </p:cNvPr>
          <p:cNvSpPr txBox="1"/>
          <p:nvPr/>
        </p:nvSpPr>
        <p:spPr>
          <a:xfrm>
            <a:off x="10123248" y="2301178"/>
            <a:ext cx="5693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BC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0074442B-D38A-6083-DAC8-78B561D6030B}"/>
              </a:ext>
            </a:extLst>
          </p:cNvPr>
          <p:cNvSpPr txBox="1"/>
          <p:nvPr/>
        </p:nvSpPr>
        <p:spPr>
          <a:xfrm>
            <a:off x="7812096" y="2745909"/>
            <a:ext cx="6319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AD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4DFE4CA0-C20C-4D7D-D832-0948FED2C457}"/>
              </a:ext>
            </a:extLst>
          </p:cNvPr>
          <p:cNvSpPr txBox="1"/>
          <p:nvPr/>
        </p:nvSpPr>
        <p:spPr>
          <a:xfrm>
            <a:off x="7826523" y="3235219"/>
            <a:ext cx="6030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AB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6DFB9B1E-B830-8B03-C403-D269228C7030}"/>
              </a:ext>
            </a:extLst>
          </p:cNvPr>
          <p:cNvSpPr txBox="1"/>
          <p:nvPr/>
        </p:nvSpPr>
        <p:spPr>
          <a:xfrm>
            <a:off x="9080781" y="2745908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A67DDBD7-2665-2C51-0877-063E87400759}"/>
              </a:ext>
            </a:extLst>
          </p:cNvPr>
          <p:cNvSpPr txBox="1"/>
          <p:nvPr/>
        </p:nvSpPr>
        <p:spPr>
          <a:xfrm>
            <a:off x="9014605" y="3207573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10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B3D03E0-98D4-9608-B63B-3CAAE4F28FAE}"/>
              </a:ext>
            </a:extLst>
          </p:cNvPr>
          <p:cNvSpPr txBox="1"/>
          <p:nvPr/>
        </p:nvSpPr>
        <p:spPr>
          <a:xfrm>
            <a:off x="10181765" y="2748616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EAAD4ABC-FD4C-BA9B-007F-A54347A6D0F6}"/>
              </a:ext>
            </a:extLst>
          </p:cNvPr>
          <p:cNvSpPr txBox="1"/>
          <p:nvPr/>
        </p:nvSpPr>
        <p:spPr>
          <a:xfrm>
            <a:off x="10112586" y="3235218"/>
            <a:ext cx="5693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BC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34327508-E07D-371F-1874-29B8A21974D2}"/>
                  </a:ext>
                </a:extLst>
              </p:cNvPr>
              <p:cNvSpPr txBox="1"/>
              <p:nvPr/>
            </p:nvSpPr>
            <p:spPr>
              <a:xfrm>
                <a:off x="7335519" y="4291529"/>
                <a:ext cx="1227194" cy="78380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𝟑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𝟏𝟎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34327508-E07D-371F-1874-29B8A21974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35519" y="4291529"/>
                <a:ext cx="1227194" cy="78380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D6D6629A-4B59-C223-4608-C6CE779A8FD6}"/>
                  </a:ext>
                </a:extLst>
              </p:cNvPr>
              <p:cNvSpPr txBox="1"/>
              <p:nvPr/>
            </p:nvSpPr>
            <p:spPr>
              <a:xfrm>
                <a:off x="8338078" y="4465834"/>
                <a:ext cx="111492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𝟕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D6D6629A-4B59-C223-4608-C6CE779A8F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38078" y="4465834"/>
                <a:ext cx="1114921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ZoneTexte 27">
            <a:extLst>
              <a:ext uri="{FF2B5EF4-FFF2-40B4-BE49-F238E27FC236}">
                <a16:creationId xmlns:a16="http://schemas.microsoft.com/office/drawing/2014/main" id="{03794DAD-18A7-C643-F982-EC56396D944B}"/>
              </a:ext>
            </a:extLst>
          </p:cNvPr>
          <p:cNvSpPr txBox="1"/>
          <p:nvPr/>
        </p:nvSpPr>
        <p:spPr>
          <a:xfrm>
            <a:off x="8760181" y="5419963"/>
            <a:ext cx="692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7,5</a:t>
            </a:r>
          </a:p>
        </p:txBody>
      </p:sp>
    </p:spTree>
    <p:extLst>
      <p:ext uri="{BB962C8B-B14F-4D97-AF65-F5344CB8AC3E}">
        <p14:creationId xmlns:p14="http://schemas.microsoft.com/office/powerpoint/2010/main" val="2043427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6" grpId="0"/>
      <p:bldP spid="27" grpId="0"/>
      <p:bldP spid="2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Image 32">
            <a:extLst>
              <a:ext uri="{FF2B5EF4-FFF2-40B4-BE49-F238E27FC236}">
                <a16:creationId xmlns:a16="http://schemas.microsoft.com/office/drawing/2014/main" id="{3C78C4C9-C0F0-16A2-47E3-7D9228E12B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1363" y="1152834"/>
            <a:ext cx="5911047" cy="488435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9677797-F812-9166-D203-1938628490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096" y="1305514"/>
            <a:ext cx="5615571" cy="4565734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0C14C470-BFD3-1C81-E945-29D51810557E}"/>
              </a:ext>
            </a:extLst>
          </p:cNvPr>
          <p:cNvSpPr txBox="1"/>
          <p:nvPr/>
        </p:nvSpPr>
        <p:spPr>
          <a:xfrm>
            <a:off x="991672" y="4496775"/>
            <a:ext cx="3978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S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F36DEDC-386B-C819-4635-025BB9F7D1A0}"/>
              </a:ext>
            </a:extLst>
          </p:cNvPr>
          <p:cNvSpPr txBox="1"/>
          <p:nvPr/>
        </p:nvSpPr>
        <p:spPr>
          <a:xfrm>
            <a:off x="3126569" y="4496775"/>
            <a:ext cx="9380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[MN]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E8F330D0-F5AF-6CF3-60BA-0534090E0E1A}"/>
              </a:ext>
            </a:extLst>
          </p:cNvPr>
          <p:cNvSpPr txBox="1"/>
          <p:nvPr/>
        </p:nvSpPr>
        <p:spPr>
          <a:xfrm>
            <a:off x="1026028" y="4953178"/>
            <a:ext cx="3818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R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BF22276-70B2-0C5F-2079-C359BDBD1B4F}"/>
              </a:ext>
            </a:extLst>
          </p:cNvPr>
          <p:cNvSpPr txBox="1"/>
          <p:nvPr/>
        </p:nvSpPr>
        <p:spPr>
          <a:xfrm>
            <a:off x="3126569" y="4919309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[MP]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818E2AB-3062-56E6-7398-73B05AE5AA17}"/>
              </a:ext>
            </a:extLst>
          </p:cNvPr>
          <p:cNvSpPr txBox="1"/>
          <p:nvPr/>
        </p:nvSpPr>
        <p:spPr>
          <a:xfrm>
            <a:off x="1908928" y="5321653"/>
            <a:ext cx="8194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(RS)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A43BCE7-469D-9733-7B73-C24F1032686F}"/>
              </a:ext>
            </a:extLst>
          </p:cNvPr>
          <p:cNvSpPr txBox="1"/>
          <p:nvPr/>
        </p:nvSpPr>
        <p:spPr>
          <a:xfrm>
            <a:off x="2796857" y="5341843"/>
            <a:ext cx="8226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(PN)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20B03CB4-557E-4EF6-6456-8BCDBF889227}"/>
              </a:ext>
            </a:extLst>
          </p:cNvPr>
          <p:cNvSpPr txBox="1"/>
          <p:nvPr/>
        </p:nvSpPr>
        <p:spPr>
          <a:xfrm>
            <a:off x="3949230" y="5341842"/>
            <a:ext cx="15872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parallèles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7B1E0465-1275-A112-07C1-C39E5CD34F12}"/>
              </a:ext>
            </a:extLst>
          </p:cNvPr>
          <p:cNvSpPr txBox="1"/>
          <p:nvPr/>
        </p:nvSpPr>
        <p:spPr>
          <a:xfrm>
            <a:off x="9215497" y="1074681"/>
            <a:ext cx="11544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Thalès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04E6D2A8-F211-2019-3D0F-63A4FCC93FBC}"/>
              </a:ext>
            </a:extLst>
          </p:cNvPr>
          <p:cNvSpPr txBox="1"/>
          <p:nvPr/>
        </p:nvSpPr>
        <p:spPr>
          <a:xfrm>
            <a:off x="7462898" y="1836680"/>
            <a:ext cx="6703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MS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CBC83765-C289-72DD-A544-367A9DAE80BF}"/>
              </a:ext>
            </a:extLst>
          </p:cNvPr>
          <p:cNvSpPr txBox="1"/>
          <p:nvPr/>
        </p:nvSpPr>
        <p:spPr>
          <a:xfrm>
            <a:off x="7462898" y="2298345"/>
            <a:ext cx="7072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MN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707A8669-FE48-0907-FE1A-5FEA67708ADE}"/>
              </a:ext>
            </a:extLst>
          </p:cNvPr>
          <p:cNvSpPr txBox="1"/>
          <p:nvPr/>
        </p:nvSpPr>
        <p:spPr>
          <a:xfrm>
            <a:off x="8577965" y="1836679"/>
            <a:ext cx="6543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MR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995057E5-6B52-760C-7B4B-0372BDC8662F}"/>
              </a:ext>
            </a:extLst>
          </p:cNvPr>
          <p:cNvSpPr txBox="1"/>
          <p:nvPr/>
        </p:nvSpPr>
        <p:spPr>
          <a:xfrm>
            <a:off x="8626546" y="2291219"/>
            <a:ext cx="6206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MP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DBFBA906-DC10-5689-055A-747D2505FF0A}"/>
              </a:ext>
            </a:extLst>
          </p:cNvPr>
          <p:cNvSpPr txBox="1"/>
          <p:nvPr/>
        </p:nvSpPr>
        <p:spPr>
          <a:xfrm>
            <a:off x="9640133" y="1829554"/>
            <a:ext cx="5950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RS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59DA4044-F21F-15AA-44AF-2D5545B1F02D}"/>
              </a:ext>
            </a:extLst>
          </p:cNvPr>
          <p:cNvSpPr txBox="1"/>
          <p:nvPr/>
        </p:nvSpPr>
        <p:spPr>
          <a:xfrm>
            <a:off x="9663316" y="2298345"/>
            <a:ext cx="5982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NP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6FFB9C95-8FCF-990B-0A23-A518AF4D2911}"/>
              </a:ext>
            </a:extLst>
          </p:cNvPr>
          <p:cNvSpPr txBox="1"/>
          <p:nvPr/>
        </p:nvSpPr>
        <p:spPr>
          <a:xfrm>
            <a:off x="7664279" y="2685151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AE020FCD-6AB4-1184-0E5C-956A7CB327A2}"/>
              </a:ext>
            </a:extLst>
          </p:cNvPr>
          <p:cNvSpPr txBox="1"/>
          <p:nvPr/>
        </p:nvSpPr>
        <p:spPr>
          <a:xfrm>
            <a:off x="7689680" y="3122894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5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6BE744CD-B771-779D-D0D8-2416FD9FD29C}"/>
              </a:ext>
            </a:extLst>
          </p:cNvPr>
          <p:cNvSpPr txBox="1"/>
          <p:nvPr/>
        </p:nvSpPr>
        <p:spPr>
          <a:xfrm>
            <a:off x="8554411" y="2661229"/>
            <a:ext cx="692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4,1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5AEE17F5-B70C-11CC-8F38-F1A28F2C62C1}"/>
              </a:ext>
            </a:extLst>
          </p:cNvPr>
          <p:cNvSpPr txBox="1"/>
          <p:nvPr/>
        </p:nvSpPr>
        <p:spPr>
          <a:xfrm>
            <a:off x="8611628" y="3112316"/>
            <a:ext cx="6206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MP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8B920624-FB96-EA03-AB63-471390958CE7}"/>
              </a:ext>
            </a:extLst>
          </p:cNvPr>
          <p:cNvSpPr txBox="1"/>
          <p:nvPr/>
        </p:nvSpPr>
        <p:spPr>
          <a:xfrm>
            <a:off x="9638066" y="2661229"/>
            <a:ext cx="5950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RS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4E4ADD10-9C99-5B0E-6394-737016A1ACAB}"/>
              </a:ext>
            </a:extLst>
          </p:cNvPr>
          <p:cNvSpPr txBox="1"/>
          <p:nvPr/>
        </p:nvSpPr>
        <p:spPr>
          <a:xfrm>
            <a:off x="9619567" y="3133345"/>
            <a:ext cx="692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2,5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E27AC683-378A-3D41-0BF9-ECAF843EED07}"/>
                  </a:ext>
                </a:extLst>
              </p:cNvPr>
              <p:cNvSpPr txBox="1"/>
              <p:nvPr/>
            </p:nvSpPr>
            <p:spPr>
              <a:xfrm>
                <a:off x="6607243" y="4135505"/>
                <a:ext cx="1341008" cy="79130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𝟑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E27AC683-378A-3D41-0BF9-ECAF843EED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07243" y="4135505"/>
                <a:ext cx="1341008" cy="79130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6FB29DF9-8660-3AAE-565D-2315EAC99968}"/>
                  </a:ext>
                </a:extLst>
              </p:cNvPr>
              <p:cNvSpPr txBox="1"/>
              <p:nvPr/>
            </p:nvSpPr>
            <p:spPr>
              <a:xfrm>
                <a:off x="7736802" y="4331837"/>
                <a:ext cx="111492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6FB29DF9-8660-3AAE-565D-2315EAC999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36802" y="4331837"/>
                <a:ext cx="1114921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B9EB1801-77D4-CFCD-837F-8470C8E8FF8F}"/>
                  </a:ext>
                </a:extLst>
              </p:cNvPr>
              <p:cNvSpPr txBox="1"/>
              <p:nvPr/>
            </p:nvSpPr>
            <p:spPr>
              <a:xfrm>
                <a:off x="9519919" y="4091637"/>
                <a:ext cx="1341008" cy="79130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𝟓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𝟒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B9EB1801-77D4-CFCD-837F-8470C8E8FF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19919" y="4091637"/>
                <a:ext cx="1341008" cy="79130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43F9BE85-90EE-D9B9-EB39-3398D9550D4A}"/>
                  </a:ext>
                </a:extLst>
              </p:cNvPr>
              <p:cNvSpPr txBox="1"/>
              <p:nvPr/>
            </p:nvSpPr>
            <p:spPr>
              <a:xfrm>
                <a:off x="10626216" y="4265942"/>
                <a:ext cx="111492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43F9BE85-90EE-D9B9-EB39-3398D9550D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26216" y="4265942"/>
                <a:ext cx="1114921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ZoneTexte 29">
            <a:extLst>
              <a:ext uri="{FF2B5EF4-FFF2-40B4-BE49-F238E27FC236}">
                <a16:creationId xmlns:a16="http://schemas.microsoft.com/office/drawing/2014/main" id="{157795D5-D36F-FDDD-F59A-57CCE10470EB}"/>
              </a:ext>
            </a:extLst>
          </p:cNvPr>
          <p:cNvSpPr txBox="1"/>
          <p:nvPr/>
        </p:nvSpPr>
        <p:spPr>
          <a:xfrm>
            <a:off x="7961925" y="5474333"/>
            <a:ext cx="692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1,5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66523C16-ED77-F208-9739-6B7C323EB117}"/>
              </a:ext>
            </a:extLst>
          </p:cNvPr>
          <p:cNvSpPr txBox="1"/>
          <p:nvPr/>
        </p:nvSpPr>
        <p:spPr>
          <a:xfrm>
            <a:off x="10599752" y="5474333"/>
            <a:ext cx="692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6,8</a:t>
            </a:r>
          </a:p>
        </p:txBody>
      </p:sp>
    </p:spTree>
    <p:extLst>
      <p:ext uri="{BB962C8B-B14F-4D97-AF65-F5344CB8AC3E}">
        <p14:creationId xmlns:p14="http://schemas.microsoft.com/office/powerpoint/2010/main" val="4041501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49A2A45-777F-05EF-C746-8D30C80A6E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92683"/>
            <a:ext cx="12192000" cy="3272633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621573DC-B09B-85FC-4D3E-46A72FA4A87E}"/>
              </a:ext>
            </a:extLst>
          </p:cNvPr>
          <p:cNvSpPr txBox="1"/>
          <p:nvPr/>
        </p:nvSpPr>
        <p:spPr>
          <a:xfrm>
            <a:off x="5361769" y="3675509"/>
            <a:ext cx="9941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ordre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9E844E2-A147-26AB-F893-299F64C11694}"/>
              </a:ext>
            </a:extLst>
          </p:cNvPr>
          <p:cNvSpPr txBox="1"/>
          <p:nvPr/>
        </p:nvSpPr>
        <p:spPr>
          <a:xfrm>
            <a:off x="7241369" y="3444676"/>
            <a:ext cx="6815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AM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09501CF-E950-5C7F-505A-28305340E5C5}"/>
              </a:ext>
            </a:extLst>
          </p:cNvPr>
          <p:cNvSpPr txBox="1"/>
          <p:nvPr/>
        </p:nvSpPr>
        <p:spPr>
          <a:xfrm>
            <a:off x="7286048" y="3855539"/>
            <a:ext cx="6030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AB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6A15CBD-A6C2-8179-20BD-242EA0B34851}"/>
              </a:ext>
            </a:extLst>
          </p:cNvPr>
          <p:cNvSpPr txBox="1"/>
          <p:nvPr/>
        </p:nvSpPr>
        <p:spPr>
          <a:xfrm>
            <a:off x="8310515" y="3465363"/>
            <a:ext cx="6591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AN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60FB7B5-EAA8-D066-0335-5F8290A73A65}"/>
              </a:ext>
            </a:extLst>
          </p:cNvPr>
          <p:cNvSpPr txBox="1"/>
          <p:nvPr/>
        </p:nvSpPr>
        <p:spPr>
          <a:xfrm>
            <a:off x="8340170" y="3874723"/>
            <a:ext cx="5998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AC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0514A49-A31A-CB26-41D7-CAD7CFC9F298}"/>
              </a:ext>
            </a:extLst>
          </p:cNvPr>
          <p:cNvSpPr txBox="1"/>
          <p:nvPr/>
        </p:nvSpPr>
        <p:spPr>
          <a:xfrm>
            <a:off x="5221539" y="4317204"/>
            <a:ext cx="15872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parallèles</a:t>
            </a:r>
          </a:p>
        </p:txBody>
      </p:sp>
    </p:spTree>
    <p:extLst>
      <p:ext uri="{BB962C8B-B14F-4D97-AF65-F5344CB8AC3E}">
        <p14:creationId xmlns:p14="http://schemas.microsoft.com/office/powerpoint/2010/main" val="4082492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7BDA232E-18AB-A9A5-8DB7-D61696B63C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55822"/>
            <a:ext cx="12192000" cy="5346356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23A76AC-6E15-74AD-0652-FD7F6B6B2DF6}"/>
              </a:ext>
            </a:extLst>
          </p:cNvPr>
          <p:cNvSpPr txBox="1"/>
          <p:nvPr/>
        </p:nvSpPr>
        <p:spPr>
          <a:xfrm>
            <a:off x="1306236" y="1601175"/>
            <a:ext cx="4090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FC52072-9953-596E-39B1-E69F511E73F0}"/>
              </a:ext>
            </a:extLst>
          </p:cNvPr>
          <p:cNvSpPr txBox="1"/>
          <p:nvPr/>
        </p:nvSpPr>
        <p:spPr>
          <a:xfrm>
            <a:off x="1715322" y="1601175"/>
            <a:ext cx="4090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D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EA982D5-DF13-708B-8596-7A1007D09857}"/>
              </a:ext>
            </a:extLst>
          </p:cNvPr>
          <p:cNvSpPr txBox="1"/>
          <p:nvPr/>
        </p:nvSpPr>
        <p:spPr>
          <a:xfrm>
            <a:off x="2451922" y="1601174"/>
            <a:ext cx="3786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B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55538A6-D4C1-8234-0201-110A96864819}"/>
              </a:ext>
            </a:extLst>
          </p:cNvPr>
          <p:cNvSpPr txBox="1"/>
          <p:nvPr/>
        </p:nvSpPr>
        <p:spPr>
          <a:xfrm>
            <a:off x="4958055" y="1601174"/>
            <a:ext cx="4090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6F218EC-959F-F42E-8E8A-3A3B81855336}"/>
              </a:ext>
            </a:extLst>
          </p:cNvPr>
          <p:cNvSpPr txBox="1"/>
          <p:nvPr/>
        </p:nvSpPr>
        <p:spPr>
          <a:xfrm>
            <a:off x="5432188" y="1601174"/>
            <a:ext cx="3770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E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43881C0C-FA85-E52A-158A-AC20FF711230}"/>
              </a:ext>
            </a:extLst>
          </p:cNvPr>
          <p:cNvSpPr txBox="1"/>
          <p:nvPr/>
        </p:nvSpPr>
        <p:spPr>
          <a:xfrm>
            <a:off x="6131613" y="1601173"/>
            <a:ext cx="3770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C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4C117B8-BCCE-CF78-7909-812E5328E7BF}"/>
              </a:ext>
            </a:extLst>
          </p:cNvPr>
          <p:cNvSpPr txBox="1"/>
          <p:nvPr/>
        </p:nvSpPr>
        <p:spPr>
          <a:xfrm>
            <a:off x="9374346" y="1604378"/>
            <a:ext cx="9941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ordre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CF6F67D0-0785-1AE9-251F-2C1A090C6A62}"/>
              </a:ext>
            </a:extLst>
          </p:cNvPr>
          <p:cNvSpPr txBox="1"/>
          <p:nvPr/>
        </p:nvSpPr>
        <p:spPr>
          <a:xfrm>
            <a:off x="3925098" y="1995900"/>
            <a:ext cx="6319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AD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BB626F7-3534-6E32-D882-49D5ACB20A70}"/>
              </a:ext>
            </a:extLst>
          </p:cNvPr>
          <p:cNvSpPr txBox="1"/>
          <p:nvPr/>
        </p:nvSpPr>
        <p:spPr>
          <a:xfrm>
            <a:off x="3953952" y="2520833"/>
            <a:ext cx="6030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AB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BD755042-DCBE-0D11-D94A-E67BFAFBA974}"/>
              </a:ext>
            </a:extLst>
          </p:cNvPr>
          <p:cNvSpPr txBox="1"/>
          <p:nvPr/>
        </p:nvSpPr>
        <p:spPr>
          <a:xfrm>
            <a:off x="4861073" y="1995899"/>
            <a:ext cx="6030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AE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5ED2AD5C-2E60-0763-2FBD-27A69FF639AD}"/>
              </a:ext>
            </a:extLst>
          </p:cNvPr>
          <p:cNvSpPr txBox="1"/>
          <p:nvPr/>
        </p:nvSpPr>
        <p:spPr>
          <a:xfrm>
            <a:off x="4914329" y="2520832"/>
            <a:ext cx="5998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AC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48C2172F-15E1-8E23-220E-157914228B7A}"/>
              </a:ext>
            </a:extLst>
          </p:cNvPr>
          <p:cNvSpPr txBox="1"/>
          <p:nvPr/>
        </p:nvSpPr>
        <p:spPr>
          <a:xfrm>
            <a:off x="0" y="2893365"/>
            <a:ext cx="6319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AD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5620845E-7397-CDBF-FB67-4117260806FC}"/>
              </a:ext>
            </a:extLst>
          </p:cNvPr>
          <p:cNvSpPr txBox="1"/>
          <p:nvPr/>
        </p:nvSpPr>
        <p:spPr>
          <a:xfrm>
            <a:off x="16030" y="3405827"/>
            <a:ext cx="6030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AB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78D7717-009F-AEF4-C63F-D6B04BE3F571}"/>
              </a:ext>
            </a:extLst>
          </p:cNvPr>
          <p:cNvSpPr txBox="1"/>
          <p:nvPr/>
        </p:nvSpPr>
        <p:spPr>
          <a:xfrm>
            <a:off x="907418" y="2893364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2555568C-AF15-9E8E-2359-851CAFAC587B}"/>
              </a:ext>
            </a:extLst>
          </p:cNvPr>
          <p:cNvSpPr txBox="1"/>
          <p:nvPr/>
        </p:nvSpPr>
        <p:spPr>
          <a:xfrm>
            <a:off x="877121" y="3405826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128A27B3-F6AA-7F4E-2B7E-617A8DDC56EA}"/>
              </a:ext>
            </a:extLst>
          </p:cNvPr>
          <p:cNvSpPr txBox="1"/>
          <p:nvPr/>
        </p:nvSpPr>
        <p:spPr>
          <a:xfrm>
            <a:off x="3081334" y="2851031"/>
            <a:ext cx="6014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AE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8F7D94D9-A733-084D-6AD4-47111136E91A}"/>
              </a:ext>
            </a:extLst>
          </p:cNvPr>
          <p:cNvSpPr txBox="1"/>
          <p:nvPr/>
        </p:nvSpPr>
        <p:spPr>
          <a:xfrm>
            <a:off x="3081334" y="3355029"/>
            <a:ext cx="6014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AC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753F0DE5-CBD4-209D-29F4-3E12AAF58ADD}"/>
              </a:ext>
            </a:extLst>
          </p:cNvPr>
          <p:cNvSpPr txBox="1"/>
          <p:nvPr/>
        </p:nvSpPr>
        <p:spPr>
          <a:xfrm>
            <a:off x="3864184" y="2869681"/>
            <a:ext cx="692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4,2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1222AD3F-A4A8-AAF8-0853-85F3AF541179}"/>
              </a:ext>
            </a:extLst>
          </p:cNvPr>
          <p:cNvSpPr txBox="1"/>
          <p:nvPr/>
        </p:nvSpPr>
        <p:spPr>
          <a:xfrm>
            <a:off x="3894641" y="3390640"/>
            <a:ext cx="692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5,4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FF761074-0456-6073-31F1-FE1254DBAC73}"/>
              </a:ext>
            </a:extLst>
          </p:cNvPr>
          <p:cNvSpPr txBox="1"/>
          <p:nvPr/>
        </p:nvSpPr>
        <p:spPr>
          <a:xfrm>
            <a:off x="246862" y="4036106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1386CA92-3AC6-FB56-480C-EC2B635FBBB1}"/>
              </a:ext>
            </a:extLst>
          </p:cNvPr>
          <p:cNvSpPr txBox="1"/>
          <p:nvPr/>
        </p:nvSpPr>
        <p:spPr>
          <a:xfrm>
            <a:off x="902930" y="4036105"/>
            <a:ext cx="692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5,4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93253235-74AE-2F4A-73E2-924A404CC69F}"/>
              </a:ext>
            </a:extLst>
          </p:cNvPr>
          <p:cNvSpPr txBox="1"/>
          <p:nvPr/>
        </p:nvSpPr>
        <p:spPr>
          <a:xfrm>
            <a:off x="1760868" y="4036104"/>
            <a:ext cx="8803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16,2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8FD02898-EB83-6C4B-DE7D-390375B35E48}"/>
              </a:ext>
            </a:extLst>
          </p:cNvPr>
          <p:cNvSpPr txBox="1"/>
          <p:nvPr/>
        </p:nvSpPr>
        <p:spPr>
          <a:xfrm>
            <a:off x="3678075" y="4036104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6617A3BE-88E6-A54E-F2AB-A772EE990CA3}"/>
              </a:ext>
            </a:extLst>
          </p:cNvPr>
          <p:cNvSpPr txBox="1"/>
          <p:nvPr/>
        </p:nvSpPr>
        <p:spPr>
          <a:xfrm>
            <a:off x="4343524" y="4029614"/>
            <a:ext cx="692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4,2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126B344B-13D9-1654-FA9A-D6B34453FABF}"/>
              </a:ext>
            </a:extLst>
          </p:cNvPr>
          <p:cNvSpPr txBox="1"/>
          <p:nvPr/>
        </p:nvSpPr>
        <p:spPr>
          <a:xfrm>
            <a:off x="5204331" y="4029613"/>
            <a:ext cx="8803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16,8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B368C5AD-D605-0CA0-CD14-F1DBDAB979D7}"/>
              </a:ext>
            </a:extLst>
          </p:cNvPr>
          <p:cNvSpPr txBox="1"/>
          <p:nvPr/>
        </p:nvSpPr>
        <p:spPr>
          <a:xfrm>
            <a:off x="1986338" y="4410146"/>
            <a:ext cx="6319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AD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70A49CC6-AC3E-4F23-31AE-C4C65C826573}"/>
              </a:ext>
            </a:extLst>
          </p:cNvPr>
          <p:cNvSpPr txBox="1"/>
          <p:nvPr/>
        </p:nvSpPr>
        <p:spPr>
          <a:xfrm>
            <a:off x="1986338" y="4915988"/>
            <a:ext cx="6030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AB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81F035F8-F758-E4D1-4846-DC73098D4DAF}"/>
              </a:ext>
            </a:extLst>
          </p:cNvPr>
          <p:cNvSpPr txBox="1"/>
          <p:nvPr/>
        </p:nvSpPr>
        <p:spPr>
          <a:xfrm>
            <a:off x="2882619" y="4443464"/>
            <a:ext cx="6014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AE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13B5497A-C6AC-75A8-2A64-F569F1F8A3C3}"/>
              </a:ext>
            </a:extLst>
          </p:cNvPr>
          <p:cNvSpPr txBox="1"/>
          <p:nvPr/>
        </p:nvSpPr>
        <p:spPr>
          <a:xfrm>
            <a:off x="2884222" y="4915988"/>
            <a:ext cx="5998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AC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13B317C6-9240-FC89-8FDB-3C30E7565FEE}"/>
              </a:ext>
            </a:extLst>
          </p:cNvPr>
          <p:cNvSpPr txBox="1"/>
          <p:nvPr/>
        </p:nvSpPr>
        <p:spPr>
          <a:xfrm>
            <a:off x="4861073" y="5377237"/>
            <a:ext cx="13260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vérifiée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ABB3D336-6819-E654-F8FC-912435239ED7}"/>
              </a:ext>
            </a:extLst>
          </p:cNvPr>
          <p:cNvSpPr txBox="1"/>
          <p:nvPr/>
        </p:nvSpPr>
        <p:spPr>
          <a:xfrm>
            <a:off x="9866779" y="5377236"/>
            <a:ext cx="15872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parallèles</a:t>
            </a:r>
          </a:p>
        </p:txBody>
      </p:sp>
    </p:spTree>
    <p:extLst>
      <p:ext uri="{BB962C8B-B14F-4D97-AF65-F5344CB8AC3E}">
        <p14:creationId xmlns:p14="http://schemas.microsoft.com/office/powerpoint/2010/main" val="2298580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C8D3138B-5A5E-60BD-F92C-7A639446B9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45517"/>
            <a:ext cx="12192000" cy="3166966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9459FBCB-3B8D-7A71-54E8-46DCB07EB3F9}"/>
              </a:ext>
            </a:extLst>
          </p:cNvPr>
          <p:cNvSpPr txBox="1"/>
          <p:nvPr/>
        </p:nvSpPr>
        <p:spPr>
          <a:xfrm>
            <a:off x="5378702" y="3429000"/>
            <a:ext cx="9941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ordre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D707B20-1ECC-A65B-95F0-EF1564D76375}"/>
              </a:ext>
            </a:extLst>
          </p:cNvPr>
          <p:cNvSpPr txBox="1"/>
          <p:nvPr/>
        </p:nvSpPr>
        <p:spPr>
          <a:xfrm>
            <a:off x="7258302" y="3240502"/>
            <a:ext cx="6815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AM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64E86DD-C29F-498B-5FE1-C5FB996ACA95}"/>
              </a:ext>
            </a:extLst>
          </p:cNvPr>
          <p:cNvSpPr txBox="1"/>
          <p:nvPr/>
        </p:nvSpPr>
        <p:spPr>
          <a:xfrm>
            <a:off x="7302981" y="3609030"/>
            <a:ext cx="6030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AB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E71433B-BA8B-D0ED-79B8-E3FB2BFFE5C5}"/>
              </a:ext>
            </a:extLst>
          </p:cNvPr>
          <p:cNvSpPr txBox="1"/>
          <p:nvPr/>
        </p:nvSpPr>
        <p:spPr>
          <a:xfrm>
            <a:off x="8327448" y="3218854"/>
            <a:ext cx="6591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AN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24E8FA1B-C58B-21EC-B721-C63ECA70E904}"/>
              </a:ext>
            </a:extLst>
          </p:cNvPr>
          <p:cNvSpPr txBox="1"/>
          <p:nvPr/>
        </p:nvSpPr>
        <p:spPr>
          <a:xfrm>
            <a:off x="8357103" y="3628214"/>
            <a:ext cx="5998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AC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EA2AA35-EB2F-B1C7-137C-6B0AEB6D3F82}"/>
              </a:ext>
            </a:extLst>
          </p:cNvPr>
          <p:cNvSpPr txBox="1"/>
          <p:nvPr/>
        </p:nvSpPr>
        <p:spPr>
          <a:xfrm>
            <a:off x="4508706" y="4089879"/>
            <a:ext cx="15872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parallèles</a:t>
            </a:r>
          </a:p>
        </p:txBody>
      </p:sp>
    </p:spTree>
    <p:extLst>
      <p:ext uri="{BB962C8B-B14F-4D97-AF65-F5344CB8AC3E}">
        <p14:creationId xmlns:p14="http://schemas.microsoft.com/office/powerpoint/2010/main" val="1134187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68C70FE-75E4-8CAD-6949-8977EBE628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76989"/>
            <a:ext cx="12192000" cy="5104022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D887935C-602E-F0C0-AD3E-B2E14DAFFF43}"/>
              </a:ext>
            </a:extLst>
          </p:cNvPr>
          <p:cNvSpPr txBox="1"/>
          <p:nvPr/>
        </p:nvSpPr>
        <p:spPr>
          <a:xfrm>
            <a:off x="1467103" y="1482642"/>
            <a:ext cx="4090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U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42A6854-7184-CF70-1A81-ECDEFE5C0C96}"/>
              </a:ext>
            </a:extLst>
          </p:cNvPr>
          <p:cNvSpPr txBox="1"/>
          <p:nvPr/>
        </p:nvSpPr>
        <p:spPr>
          <a:xfrm>
            <a:off x="1876189" y="1482642"/>
            <a:ext cx="3481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1184235-F846-068C-6BD7-F6305BDC232E}"/>
              </a:ext>
            </a:extLst>
          </p:cNvPr>
          <p:cNvSpPr txBox="1"/>
          <p:nvPr/>
        </p:nvSpPr>
        <p:spPr>
          <a:xfrm>
            <a:off x="2612789" y="1482641"/>
            <a:ext cx="4571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M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2243749-0ACF-C653-32B3-2EC64B140678}"/>
              </a:ext>
            </a:extLst>
          </p:cNvPr>
          <p:cNvSpPr txBox="1"/>
          <p:nvPr/>
        </p:nvSpPr>
        <p:spPr>
          <a:xfrm>
            <a:off x="5169724" y="1482641"/>
            <a:ext cx="4090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U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7C48DBA-AEB1-CEFC-880E-30BBA01B9794}"/>
              </a:ext>
            </a:extLst>
          </p:cNvPr>
          <p:cNvSpPr txBox="1"/>
          <p:nvPr/>
        </p:nvSpPr>
        <p:spPr>
          <a:xfrm>
            <a:off x="5642111" y="1500778"/>
            <a:ext cx="4347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N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E7BB793-8855-BFB5-7F80-FC37A02DD277}"/>
              </a:ext>
            </a:extLst>
          </p:cNvPr>
          <p:cNvSpPr txBox="1"/>
          <p:nvPr/>
        </p:nvSpPr>
        <p:spPr>
          <a:xfrm>
            <a:off x="6292480" y="1482640"/>
            <a:ext cx="4539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Q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9CFE224-D1C9-9089-F2F7-5719923000A1}"/>
              </a:ext>
            </a:extLst>
          </p:cNvPr>
          <p:cNvSpPr txBox="1"/>
          <p:nvPr/>
        </p:nvSpPr>
        <p:spPr>
          <a:xfrm>
            <a:off x="9818719" y="1482639"/>
            <a:ext cx="9941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ordre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C08F985F-2627-6967-8BC8-96B3E712BD72}"/>
              </a:ext>
            </a:extLst>
          </p:cNvPr>
          <p:cNvSpPr txBox="1"/>
          <p:nvPr/>
        </p:nvSpPr>
        <p:spPr>
          <a:xfrm>
            <a:off x="4168956" y="1884227"/>
            <a:ext cx="5741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UP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2F04F206-F969-6ACF-3908-8014CE032812}"/>
              </a:ext>
            </a:extLst>
          </p:cNvPr>
          <p:cNvSpPr txBox="1"/>
          <p:nvPr/>
        </p:nvSpPr>
        <p:spPr>
          <a:xfrm>
            <a:off x="4114819" y="2402300"/>
            <a:ext cx="6832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UM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5E780F4-E2A0-2773-8AF0-432002901E50}"/>
              </a:ext>
            </a:extLst>
          </p:cNvPr>
          <p:cNvSpPr txBox="1"/>
          <p:nvPr/>
        </p:nvSpPr>
        <p:spPr>
          <a:xfrm>
            <a:off x="5045017" y="1884227"/>
            <a:ext cx="6607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UN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C1AF16E9-01F1-A8FA-3DE2-361D2904476B}"/>
              </a:ext>
            </a:extLst>
          </p:cNvPr>
          <p:cNvSpPr txBox="1"/>
          <p:nvPr/>
        </p:nvSpPr>
        <p:spPr>
          <a:xfrm>
            <a:off x="5075196" y="2402299"/>
            <a:ext cx="6799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UQ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F3480D18-B492-175F-CCDB-3B95A11635FD}"/>
              </a:ext>
            </a:extLst>
          </p:cNvPr>
          <p:cNvSpPr txBox="1"/>
          <p:nvPr/>
        </p:nvSpPr>
        <p:spPr>
          <a:xfrm>
            <a:off x="160867" y="2774832"/>
            <a:ext cx="5741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UP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C9DC2FC5-E0D9-0621-06BA-CAA24BD81C58}"/>
              </a:ext>
            </a:extLst>
          </p:cNvPr>
          <p:cNvSpPr txBox="1"/>
          <p:nvPr/>
        </p:nvSpPr>
        <p:spPr>
          <a:xfrm>
            <a:off x="66129" y="3287293"/>
            <a:ext cx="6832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UM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B6D70D6B-56A5-B9D0-8437-6044FD49E437}"/>
              </a:ext>
            </a:extLst>
          </p:cNvPr>
          <p:cNvSpPr txBox="1"/>
          <p:nvPr/>
        </p:nvSpPr>
        <p:spPr>
          <a:xfrm>
            <a:off x="916466" y="2774831"/>
            <a:ext cx="692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2,4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24EA461E-CDC0-0A90-FB64-B9654EC3C12C}"/>
              </a:ext>
            </a:extLst>
          </p:cNvPr>
          <p:cNvSpPr txBox="1"/>
          <p:nvPr/>
        </p:nvSpPr>
        <p:spPr>
          <a:xfrm>
            <a:off x="1037988" y="3287293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6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A37005BE-502B-9D7D-97B5-EAD66905833C}"/>
              </a:ext>
            </a:extLst>
          </p:cNvPr>
          <p:cNvSpPr txBox="1"/>
          <p:nvPr/>
        </p:nvSpPr>
        <p:spPr>
          <a:xfrm>
            <a:off x="3242201" y="2774831"/>
            <a:ext cx="6607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UN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3D94F377-CBF1-1189-3914-3DCF7DD2041D}"/>
              </a:ext>
            </a:extLst>
          </p:cNvPr>
          <p:cNvSpPr txBox="1"/>
          <p:nvPr/>
        </p:nvSpPr>
        <p:spPr>
          <a:xfrm>
            <a:off x="3242201" y="3287293"/>
            <a:ext cx="6799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UQ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713E2E9F-A793-89A9-84A7-DB89B8DF6A3D}"/>
              </a:ext>
            </a:extLst>
          </p:cNvPr>
          <p:cNvSpPr txBox="1"/>
          <p:nvPr/>
        </p:nvSpPr>
        <p:spPr>
          <a:xfrm>
            <a:off x="4215808" y="2758021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F7FC5F2D-19E6-E609-EC1E-C2BB252ACF2A}"/>
              </a:ext>
            </a:extLst>
          </p:cNvPr>
          <p:cNvSpPr txBox="1"/>
          <p:nvPr/>
        </p:nvSpPr>
        <p:spPr>
          <a:xfrm>
            <a:off x="4202712" y="3297986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5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D12CC1FD-5CFA-A64F-B097-DBEB82774511}"/>
              </a:ext>
            </a:extLst>
          </p:cNvPr>
          <p:cNvSpPr txBox="1"/>
          <p:nvPr/>
        </p:nvSpPr>
        <p:spPr>
          <a:xfrm>
            <a:off x="129597" y="3985306"/>
            <a:ext cx="692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2,4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0014F45D-E5C3-84F2-EB75-F2240E8BB570}"/>
              </a:ext>
            </a:extLst>
          </p:cNvPr>
          <p:cNvSpPr txBox="1"/>
          <p:nvPr/>
        </p:nvSpPr>
        <p:spPr>
          <a:xfrm>
            <a:off x="1154725" y="3985306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5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072F4988-CC37-1B19-24C6-CD8C91F521FE}"/>
              </a:ext>
            </a:extLst>
          </p:cNvPr>
          <p:cNvSpPr txBox="1"/>
          <p:nvPr/>
        </p:nvSpPr>
        <p:spPr>
          <a:xfrm>
            <a:off x="2050192" y="3985305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12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144C1563-D19E-BEB5-7950-D813DFE38AB5}"/>
              </a:ext>
            </a:extLst>
          </p:cNvPr>
          <p:cNvSpPr txBox="1"/>
          <p:nvPr/>
        </p:nvSpPr>
        <p:spPr>
          <a:xfrm>
            <a:off x="3896845" y="3968116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6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A624275-81B9-8BA9-6A3C-43B682D03407}"/>
              </a:ext>
            </a:extLst>
          </p:cNvPr>
          <p:cNvSpPr txBox="1"/>
          <p:nvPr/>
        </p:nvSpPr>
        <p:spPr>
          <a:xfrm>
            <a:off x="4723730" y="3984785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5700F857-8257-CE4C-DADC-34885B6601AC}"/>
              </a:ext>
            </a:extLst>
          </p:cNvPr>
          <p:cNvSpPr txBox="1"/>
          <p:nvPr/>
        </p:nvSpPr>
        <p:spPr>
          <a:xfrm>
            <a:off x="5642111" y="3984784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12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6E4AFBD1-2C11-52AE-AF05-22E374277F75}"/>
              </a:ext>
            </a:extLst>
          </p:cNvPr>
          <p:cNvSpPr txBox="1"/>
          <p:nvPr/>
        </p:nvSpPr>
        <p:spPr>
          <a:xfrm>
            <a:off x="2179293" y="4365729"/>
            <a:ext cx="5741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UP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B4FD9B09-8783-8D2B-55FB-E2E6793CDDAE}"/>
              </a:ext>
            </a:extLst>
          </p:cNvPr>
          <p:cNvSpPr txBox="1"/>
          <p:nvPr/>
        </p:nvSpPr>
        <p:spPr>
          <a:xfrm>
            <a:off x="2124791" y="4913693"/>
            <a:ext cx="6832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UM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6E9C814F-6857-1839-BAF8-2EFF6E4D07FF}"/>
              </a:ext>
            </a:extLst>
          </p:cNvPr>
          <p:cNvSpPr txBox="1"/>
          <p:nvPr/>
        </p:nvSpPr>
        <p:spPr>
          <a:xfrm>
            <a:off x="3043486" y="4399652"/>
            <a:ext cx="6607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UN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BF641825-33CE-0CEF-F719-5D7FE0D5F771}"/>
              </a:ext>
            </a:extLst>
          </p:cNvPr>
          <p:cNvSpPr txBox="1"/>
          <p:nvPr/>
        </p:nvSpPr>
        <p:spPr>
          <a:xfrm>
            <a:off x="3043486" y="4900904"/>
            <a:ext cx="6799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UQ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FB1DEBDF-8B46-A3E0-AEAC-46B66FC91464}"/>
              </a:ext>
            </a:extLst>
          </p:cNvPr>
          <p:cNvSpPr txBox="1"/>
          <p:nvPr/>
        </p:nvSpPr>
        <p:spPr>
          <a:xfrm>
            <a:off x="4456054" y="5365580"/>
            <a:ext cx="13260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vérifiée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91AFBE03-CA58-E11F-3CCA-12B0A45A66AA}"/>
              </a:ext>
            </a:extLst>
          </p:cNvPr>
          <p:cNvSpPr txBox="1"/>
          <p:nvPr/>
        </p:nvSpPr>
        <p:spPr>
          <a:xfrm>
            <a:off x="9025072" y="5375358"/>
            <a:ext cx="15872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parallèles</a:t>
            </a:r>
          </a:p>
        </p:txBody>
      </p:sp>
    </p:spTree>
    <p:extLst>
      <p:ext uri="{BB962C8B-B14F-4D97-AF65-F5344CB8AC3E}">
        <p14:creationId xmlns:p14="http://schemas.microsoft.com/office/powerpoint/2010/main" val="3349327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TM03457444[[fn=Base]]</Template>
  <TotalTime>1290</TotalTime>
  <Words>212</Words>
  <Application>Microsoft Office PowerPoint</Application>
  <PresentationFormat>Grand écran</PresentationFormat>
  <Paragraphs>163</Paragraphs>
  <Slides>10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Cambria Math</vt:lpstr>
      <vt:lpstr>Comic Sans MS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Grégory Mallet</dc:creator>
  <cp:lastModifiedBy>Grégory Mallet</cp:lastModifiedBy>
  <cp:revision>69</cp:revision>
  <dcterms:created xsi:type="dcterms:W3CDTF">2014-09-07T17:19:12Z</dcterms:created>
  <dcterms:modified xsi:type="dcterms:W3CDTF">2025-06-03T09:23:48Z</dcterms:modified>
</cp:coreProperties>
</file>