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82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8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97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96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38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16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53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56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79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25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2040-BB42-45AB-97DC-413B55739D7B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02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7DBCFF-91D6-2D1C-5FEB-633B54FF2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151"/>
            <a:ext cx="12122254" cy="573691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659446" y="2257877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0300491-E0E6-C9A8-7DA7-B2EC7F68FC65}"/>
              </a:ext>
            </a:extLst>
          </p:cNvPr>
          <p:cNvSpPr txBox="1"/>
          <p:nvPr/>
        </p:nvSpPr>
        <p:spPr>
          <a:xfrm>
            <a:off x="8912513" y="2257876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E3EAEC4-41DE-9ACD-0A4C-9F3426971A99}"/>
              </a:ext>
            </a:extLst>
          </p:cNvPr>
          <p:cNvSpPr txBox="1"/>
          <p:nvPr/>
        </p:nvSpPr>
        <p:spPr>
          <a:xfrm>
            <a:off x="5796996" y="2719541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l’hypoténuse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F67427-1CBB-D127-AC15-360402B925A5}"/>
              </a:ext>
            </a:extLst>
          </p:cNvPr>
          <p:cNvSpPr txBox="1"/>
          <p:nvPr/>
        </p:nvSpPr>
        <p:spPr>
          <a:xfrm>
            <a:off x="3781929" y="3386665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48B752-B21A-C738-A195-0236B9CC89D5}"/>
              </a:ext>
            </a:extLst>
          </p:cNvPr>
          <p:cNvSpPr txBox="1"/>
          <p:nvPr/>
        </p:nvSpPr>
        <p:spPr>
          <a:xfrm>
            <a:off x="5592453" y="3386664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CE92B3C-9A46-1860-1091-85A01C31973E}"/>
              </a:ext>
            </a:extLst>
          </p:cNvPr>
          <p:cNvSpPr txBox="1"/>
          <p:nvPr/>
        </p:nvSpPr>
        <p:spPr>
          <a:xfrm>
            <a:off x="1241929" y="3903129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l’hypoténuse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BF6888-1D6A-4357-2B1D-E24522B74F07}"/>
              </a:ext>
            </a:extLst>
          </p:cNvPr>
          <p:cNvSpPr txBox="1"/>
          <p:nvPr/>
        </p:nvSpPr>
        <p:spPr>
          <a:xfrm>
            <a:off x="2655863" y="4364794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3E785C1-6F82-41C0-7659-116EAACB4B95}"/>
              </a:ext>
            </a:extLst>
          </p:cNvPr>
          <p:cNvSpPr txBox="1"/>
          <p:nvPr/>
        </p:nvSpPr>
        <p:spPr>
          <a:xfrm>
            <a:off x="8618550" y="5490401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AF11D0-B6E6-0545-7C3B-63B675F15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2114"/>
            <a:ext cx="11844867" cy="38871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410B4B-1816-68A6-E5AF-D907E69B222A}"/>
              </a:ext>
            </a:extLst>
          </p:cNvPr>
          <p:cNvSpPr txBox="1"/>
          <p:nvPr/>
        </p:nvSpPr>
        <p:spPr>
          <a:xfrm>
            <a:off x="8167446" y="1360410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lui-même.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2C64E95-8D2A-CE6D-7EA6-8E61CD480A81}"/>
                  </a:ext>
                </a:extLst>
              </p:cNvPr>
              <p:cNvSpPr txBox="1"/>
              <p:nvPr/>
            </p:nvSpPr>
            <p:spPr>
              <a:xfrm>
                <a:off x="4941646" y="1822075"/>
                <a:ext cx="5629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2C64E95-8D2A-CE6D-7EA6-8E61CD480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646" y="1822075"/>
                <a:ext cx="56297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8255760-5685-0846-43F3-A0C05746B6A2}"/>
                  </a:ext>
                </a:extLst>
              </p:cNvPr>
              <p:cNvSpPr txBox="1"/>
              <p:nvPr/>
            </p:nvSpPr>
            <p:spPr>
              <a:xfrm>
                <a:off x="5745979" y="1822075"/>
                <a:ext cx="5629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8255760-5685-0846-43F3-A0C05746B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979" y="1822075"/>
                <a:ext cx="56297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7F09CC51-FCF3-D43E-471B-DD891E47E917}"/>
              </a:ext>
            </a:extLst>
          </p:cNvPr>
          <p:cNvSpPr txBox="1"/>
          <p:nvPr/>
        </p:nvSpPr>
        <p:spPr>
          <a:xfrm>
            <a:off x="1969846" y="384961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CC7224-8847-0775-AA28-1E2C69A80BDC}"/>
              </a:ext>
            </a:extLst>
          </p:cNvPr>
          <p:cNvSpPr txBox="1"/>
          <p:nvPr/>
        </p:nvSpPr>
        <p:spPr>
          <a:xfrm>
            <a:off x="2731847" y="38580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1B596F-0544-C527-11DB-671E862E0784}"/>
              </a:ext>
            </a:extLst>
          </p:cNvPr>
          <p:cNvSpPr txBox="1"/>
          <p:nvPr/>
        </p:nvSpPr>
        <p:spPr>
          <a:xfrm>
            <a:off x="3456937" y="38580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713D87-B5A3-2967-AB0A-43BC6A603201}"/>
              </a:ext>
            </a:extLst>
          </p:cNvPr>
          <p:cNvSpPr txBox="1"/>
          <p:nvPr/>
        </p:nvSpPr>
        <p:spPr>
          <a:xfrm>
            <a:off x="4207428" y="386654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D28FE8-46E0-8DD3-0D4E-D3B8D4F82995}"/>
              </a:ext>
            </a:extLst>
          </p:cNvPr>
          <p:cNvSpPr txBox="1"/>
          <p:nvPr/>
        </p:nvSpPr>
        <p:spPr>
          <a:xfrm>
            <a:off x="4907117" y="388298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30C207-36C7-8D14-0F55-7C514A9C85DA}"/>
              </a:ext>
            </a:extLst>
          </p:cNvPr>
          <p:cNvSpPr txBox="1"/>
          <p:nvPr/>
        </p:nvSpPr>
        <p:spPr>
          <a:xfrm>
            <a:off x="5642548" y="388298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3C9318A-2E4B-0236-2DED-D5BDA2A467F8}"/>
              </a:ext>
            </a:extLst>
          </p:cNvPr>
          <p:cNvSpPr txBox="1"/>
          <p:nvPr/>
        </p:nvSpPr>
        <p:spPr>
          <a:xfrm>
            <a:off x="6416564" y="389145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3C1A73-4BA0-DC0E-42D9-66B1C43F261A}"/>
              </a:ext>
            </a:extLst>
          </p:cNvPr>
          <p:cNvSpPr txBox="1"/>
          <p:nvPr/>
        </p:nvSpPr>
        <p:spPr>
          <a:xfrm>
            <a:off x="7190580" y="388298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1379739-93A6-F6CA-633D-B04D9E79C972}"/>
              </a:ext>
            </a:extLst>
          </p:cNvPr>
          <p:cNvSpPr txBox="1"/>
          <p:nvPr/>
        </p:nvSpPr>
        <p:spPr>
          <a:xfrm>
            <a:off x="7929896" y="389145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7F8752-48C1-4FCB-47D8-17F93E8CC050}"/>
              </a:ext>
            </a:extLst>
          </p:cNvPr>
          <p:cNvSpPr txBox="1"/>
          <p:nvPr/>
        </p:nvSpPr>
        <p:spPr>
          <a:xfrm>
            <a:off x="8716474" y="387451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2C5BEC-7CD5-D27F-6E04-7E8FDA7AE94E}"/>
              </a:ext>
            </a:extLst>
          </p:cNvPr>
          <p:cNvSpPr txBox="1"/>
          <p:nvPr/>
        </p:nvSpPr>
        <p:spPr>
          <a:xfrm>
            <a:off x="9338935" y="388298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D43839-0133-B5DB-7B05-7A2BB1B3750E}"/>
              </a:ext>
            </a:extLst>
          </p:cNvPr>
          <p:cNvSpPr txBox="1"/>
          <p:nvPr/>
        </p:nvSpPr>
        <p:spPr>
          <a:xfrm>
            <a:off x="10135308" y="387451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2A5C35B-6A97-7048-FA73-0D7EB88681CB}"/>
              </a:ext>
            </a:extLst>
          </p:cNvPr>
          <p:cNvSpPr txBox="1"/>
          <p:nvPr/>
        </p:nvSpPr>
        <p:spPr>
          <a:xfrm>
            <a:off x="10882628" y="3891451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72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C7A923-B41C-E199-9E43-6AC8C2969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1581"/>
            <a:ext cx="12077663" cy="31928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E6355C-6F54-4C11-1F9E-25EE9BE280AC}"/>
              </a:ext>
            </a:extLst>
          </p:cNvPr>
          <p:cNvSpPr txBox="1"/>
          <p:nvPr/>
        </p:nvSpPr>
        <p:spPr>
          <a:xfrm>
            <a:off x="9666046" y="1648277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racine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8B4A0C-EA7A-1332-0E26-FAB199CF4C5E}"/>
              </a:ext>
            </a:extLst>
          </p:cNvPr>
          <p:cNvSpPr txBox="1"/>
          <p:nvPr/>
        </p:nvSpPr>
        <p:spPr>
          <a:xfrm>
            <a:off x="10748394" y="1648276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A8A859-8747-8B50-4E05-1BD8C5A78DB5}"/>
              </a:ext>
            </a:extLst>
          </p:cNvPr>
          <p:cNvSpPr txBox="1"/>
          <p:nvPr/>
        </p:nvSpPr>
        <p:spPr>
          <a:xfrm>
            <a:off x="2037580" y="305374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0D7CE4-6EF8-5B47-18E2-CFDA8620F048}"/>
              </a:ext>
            </a:extLst>
          </p:cNvPr>
          <p:cNvSpPr txBox="1"/>
          <p:nvPr/>
        </p:nvSpPr>
        <p:spPr>
          <a:xfrm>
            <a:off x="3840980" y="305374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C6653C-DA5C-0AA0-26DE-C3FE08AE3A09}"/>
              </a:ext>
            </a:extLst>
          </p:cNvPr>
          <p:cNvSpPr txBox="1"/>
          <p:nvPr/>
        </p:nvSpPr>
        <p:spPr>
          <a:xfrm>
            <a:off x="5691009" y="30537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8ECC93-A3EF-4BF2-7F86-54215C277802}"/>
              </a:ext>
            </a:extLst>
          </p:cNvPr>
          <p:cNvSpPr txBox="1"/>
          <p:nvPr/>
        </p:nvSpPr>
        <p:spPr>
          <a:xfrm>
            <a:off x="7629876" y="302611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D454B4-E1DD-C65B-F070-40A5B2DD0280}"/>
              </a:ext>
            </a:extLst>
          </p:cNvPr>
          <p:cNvSpPr txBox="1"/>
          <p:nvPr/>
        </p:nvSpPr>
        <p:spPr>
          <a:xfrm>
            <a:off x="10765065" y="353035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5438795-817F-2242-A597-F9B640C94391}"/>
              </a:ext>
            </a:extLst>
          </p:cNvPr>
          <p:cNvSpPr txBox="1"/>
          <p:nvPr/>
        </p:nvSpPr>
        <p:spPr>
          <a:xfrm>
            <a:off x="11384845" y="406254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50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F3053F-6E38-5CA8-298E-8AF3977E4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661"/>
            <a:ext cx="12192000" cy="61426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DE6CC09-AEB0-C5C7-DDEA-6DFD37DD2A90}"/>
              </a:ext>
            </a:extLst>
          </p:cNvPr>
          <p:cNvSpPr txBox="1"/>
          <p:nvPr/>
        </p:nvSpPr>
        <p:spPr>
          <a:xfrm>
            <a:off x="8548446" y="1123344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AE04E3-4ABA-BD03-76A3-CE121ED2F8F7}"/>
              </a:ext>
            </a:extLst>
          </p:cNvPr>
          <p:cNvSpPr txBox="1"/>
          <p:nvPr/>
        </p:nvSpPr>
        <p:spPr>
          <a:xfrm>
            <a:off x="4111912" y="1585009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côtés.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4BE359-127A-EB74-12B3-6F7CA136A3F2}"/>
              </a:ext>
            </a:extLst>
          </p:cNvPr>
          <p:cNvSpPr txBox="1"/>
          <p:nvPr/>
        </p:nvSpPr>
        <p:spPr>
          <a:xfrm>
            <a:off x="3282178" y="2897342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2EEF7E-F160-85DF-6A42-914EA924FFEF}"/>
              </a:ext>
            </a:extLst>
          </p:cNvPr>
          <p:cNvSpPr txBox="1"/>
          <p:nvPr/>
        </p:nvSpPr>
        <p:spPr>
          <a:xfrm>
            <a:off x="3967978" y="2897341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E90378-03B2-3DD3-EBD9-6DE800FA3098}"/>
              </a:ext>
            </a:extLst>
          </p:cNvPr>
          <p:cNvSpPr txBox="1"/>
          <p:nvPr/>
        </p:nvSpPr>
        <p:spPr>
          <a:xfrm>
            <a:off x="4687441" y="2897341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275E6C-5CC9-436D-267C-C160995EAED9}"/>
              </a:ext>
            </a:extLst>
          </p:cNvPr>
          <p:cNvSpPr txBox="1"/>
          <p:nvPr/>
        </p:nvSpPr>
        <p:spPr>
          <a:xfrm>
            <a:off x="4269503" y="3428999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AD65A3-DD0A-37B6-980C-304CAEB3382E}"/>
              </a:ext>
            </a:extLst>
          </p:cNvPr>
          <p:cNvSpPr txBox="1"/>
          <p:nvPr/>
        </p:nvSpPr>
        <p:spPr>
          <a:xfrm>
            <a:off x="1639646" y="578847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98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45">
            <a:extLst>
              <a:ext uri="{FF2B5EF4-FFF2-40B4-BE49-F238E27FC236}">
                <a16:creationId xmlns:a16="http://schemas.microsoft.com/office/drawing/2014/main" id="{8263314F-CE43-5D75-3817-E8131E26C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62" y="0"/>
            <a:ext cx="11170676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6E070F-7269-7755-5CE6-83B9F05381C8}"/>
              </a:ext>
            </a:extLst>
          </p:cNvPr>
          <p:cNvSpPr txBox="1"/>
          <p:nvPr/>
        </p:nvSpPr>
        <p:spPr>
          <a:xfrm>
            <a:off x="3991996" y="2274810"/>
            <a:ext cx="1329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12BC20-B9B0-86BD-1374-84FFCD87304C}"/>
              </a:ext>
            </a:extLst>
          </p:cNvPr>
          <p:cNvSpPr txBox="1"/>
          <p:nvPr/>
        </p:nvSpPr>
        <p:spPr>
          <a:xfrm>
            <a:off x="5583728" y="2274810"/>
            <a:ext cx="372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50A1553-2F96-78C2-2201-82DC9BFD068A}"/>
              </a:ext>
            </a:extLst>
          </p:cNvPr>
          <p:cNvSpPr txBox="1"/>
          <p:nvPr/>
        </p:nvSpPr>
        <p:spPr>
          <a:xfrm>
            <a:off x="3788794" y="2745253"/>
            <a:ext cx="1409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Pythagore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E76B72-BD24-747E-2161-5575F15DA4D8}"/>
              </a:ext>
            </a:extLst>
          </p:cNvPr>
          <p:cNvSpPr txBox="1"/>
          <p:nvPr/>
        </p:nvSpPr>
        <p:spPr>
          <a:xfrm>
            <a:off x="2256330" y="3203544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6C3F80-E69D-5DC4-E497-14DBFFD008D9}"/>
              </a:ext>
            </a:extLst>
          </p:cNvPr>
          <p:cNvSpPr txBox="1"/>
          <p:nvPr/>
        </p:nvSpPr>
        <p:spPr>
          <a:xfrm>
            <a:off x="3086064" y="3203544"/>
            <a:ext cx="534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6471AF6-E046-0794-3847-38F11960A49A}"/>
              </a:ext>
            </a:extLst>
          </p:cNvPr>
          <p:cNvSpPr txBox="1"/>
          <p:nvPr/>
        </p:nvSpPr>
        <p:spPr>
          <a:xfrm>
            <a:off x="3897785" y="3207229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C383B3-FAF3-0B59-48E5-13E583143F7E}"/>
              </a:ext>
            </a:extLst>
          </p:cNvPr>
          <p:cNvSpPr txBox="1"/>
          <p:nvPr/>
        </p:nvSpPr>
        <p:spPr>
          <a:xfrm>
            <a:off x="2264797" y="3658139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8922DD-DF7D-DAA1-66BF-F58F3EA18503}"/>
              </a:ext>
            </a:extLst>
          </p:cNvPr>
          <p:cNvSpPr txBox="1"/>
          <p:nvPr/>
        </p:nvSpPr>
        <p:spPr>
          <a:xfrm>
            <a:off x="3165310" y="365813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BECD9A6-7F33-3F70-5DC7-7C072820AA9B}"/>
              </a:ext>
            </a:extLst>
          </p:cNvPr>
          <p:cNvSpPr txBox="1"/>
          <p:nvPr/>
        </p:nvSpPr>
        <p:spPr>
          <a:xfrm>
            <a:off x="3992362" y="364967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27A1C0-8031-8511-C328-38B7ED51597B}"/>
              </a:ext>
            </a:extLst>
          </p:cNvPr>
          <p:cNvSpPr txBox="1"/>
          <p:nvPr/>
        </p:nvSpPr>
        <p:spPr>
          <a:xfrm>
            <a:off x="2430097" y="4104267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9ABC99-3E7E-78E2-E4BC-65E1A10AFFF1}"/>
              </a:ext>
            </a:extLst>
          </p:cNvPr>
          <p:cNvSpPr txBox="1"/>
          <p:nvPr/>
        </p:nvSpPr>
        <p:spPr>
          <a:xfrm>
            <a:off x="3377317" y="4104267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DEF3939-BE3C-19A1-F3AD-2B7CAB8AA1A3}"/>
              </a:ext>
            </a:extLst>
          </p:cNvPr>
          <p:cNvSpPr txBox="1"/>
          <p:nvPr/>
        </p:nvSpPr>
        <p:spPr>
          <a:xfrm>
            <a:off x="3947681" y="4105727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4633D13-2DB8-4FF5-E363-CB1B6DEE42CA}"/>
              </a:ext>
            </a:extLst>
          </p:cNvPr>
          <p:cNvSpPr txBox="1"/>
          <p:nvPr/>
        </p:nvSpPr>
        <p:spPr>
          <a:xfrm>
            <a:off x="2721518" y="4563476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C86494-075C-A649-60DB-61CC163D4DDB}"/>
              </a:ext>
            </a:extLst>
          </p:cNvPr>
          <p:cNvSpPr txBox="1"/>
          <p:nvPr/>
        </p:nvSpPr>
        <p:spPr>
          <a:xfrm>
            <a:off x="3607102" y="4544969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3FEC31-49DA-7AD3-0456-F5F3BDB11161}"/>
              </a:ext>
            </a:extLst>
          </p:cNvPr>
          <p:cNvSpPr txBox="1"/>
          <p:nvPr/>
        </p:nvSpPr>
        <p:spPr>
          <a:xfrm>
            <a:off x="2862035" y="4998745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D876EB4-BF9C-A0D4-5809-0C86A2EEF743}"/>
                  </a:ext>
                </a:extLst>
              </p:cNvPr>
              <p:cNvSpPr txBox="1"/>
              <p:nvPr/>
            </p:nvSpPr>
            <p:spPr>
              <a:xfrm>
                <a:off x="3396462" y="4953546"/>
                <a:ext cx="771493" cy="442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D876EB4-BF9C-A0D4-5809-0C86A2EEF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462" y="4953546"/>
                <a:ext cx="771493" cy="4426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FFE19D94-6C45-F47A-06AF-B7B87C32F751}"/>
              </a:ext>
            </a:extLst>
          </p:cNvPr>
          <p:cNvSpPr txBox="1"/>
          <p:nvPr/>
        </p:nvSpPr>
        <p:spPr>
          <a:xfrm>
            <a:off x="2857329" y="5451412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A1F33A2-EC11-147B-FA2B-A9B01913E4AB}"/>
              </a:ext>
            </a:extLst>
          </p:cNvPr>
          <p:cNvSpPr txBox="1"/>
          <p:nvPr/>
        </p:nvSpPr>
        <p:spPr>
          <a:xfrm>
            <a:off x="3649433" y="547856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B93A0B5-9DB7-2DD1-423B-BD54EC3CC35C}"/>
              </a:ext>
            </a:extLst>
          </p:cNvPr>
          <p:cNvSpPr txBox="1"/>
          <p:nvPr/>
        </p:nvSpPr>
        <p:spPr>
          <a:xfrm>
            <a:off x="2806815" y="591692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3982E07-2D8C-CCE6-DD5F-74541EDFE079}"/>
              </a:ext>
            </a:extLst>
          </p:cNvPr>
          <p:cNvSpPr txBox="1"/>
          <p:nvPr/>
        </p:nvSpPr>
        <p:spPr>
          <a:xfrm>
            <a:off x="9423100" y="2274810"/>
            <a:ext cx="1329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1839169-D6B3-9740-28A1-A8BD4CE785B1}"/>
              </a:ext>
            </a:extLst>
          </p:cNvPr>
          <p:cNvSpPr txBox="1"/>
          <p:nvPr/>
        </p:nvSpPr>
        <p:spPr>
          <a:xfrm>
            <a:off x="11031766" y="2274810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60CCD49-E31D-75FC-BC0B-5D234E73AA83}"/>
              </a:ext>
            </a:extLst>
          </p:cNvPr>
          <p:cNvSpPr txBox="1"/>
          <p:nvPr/>
        </p:nvSpPr>
        <p:spPr>
          <a:xfrm>
            <a:off x="9270700" y="2745253"/>
            <a:ext cx="1409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Pythagore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6DBC84D-F587-E231-F13B-4045079109A0}"/>
              </a:ext>
            </a:extLst>
          </p:cNvPr>
          <p:cNvSpPr txBox="1"/>
          <p:nvPr/>
        </p:nvSpPr>
        <p:spPr>
          <a:xfrm>
            <a:off x="7721302" y="3195077"/>
            <a:ext cx="524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A3168B9-E51C-8126-A028-297909A73C5B}"/>
              </a:ext>
            </a:extLst>
          </p:cNvPr>
          <p:cNvSpPr txBox="1"/>
          <p:nvPr/>
        </p:nvSpPr>
        <p:spPr>
          <a:xfrm>
            <a:off x="8579890" y="3190660"/>
            <a:ext cx="500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EF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29E73F9-B495-F2EE-0308-EBCC51B1078A}"/>
              </a:ext>
            </a:extLst>
          </p:cNvPr>
          <p:cNvSpPr txBox="1"/>
          <p:nvPr/>
        </p:nvSpPr>
        <p:spPr>
          <a:xfrm>
            <a:off x="9371224" y="319029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21BAF67-FB47-1A8F-315A-A2CC685D023F}"/>
              </a:ext>
            </a:extLst>
          </p:cNvPr>
          <p:cNvSpPr txBox="1"/>
          <p:nvPr/>
        </p:nvSpPr>
        <p:spPr>
          <a:xfrm>
            <a:off x="7629840" y="3642242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35550F3-B9E0-6B9D-02B6-9FC393704DA9}"/>
              </a:ext>
            </a:extLst>
          </p:cNvPr>
          <p:cNvSpPr txBox="1"/>
          <p:nvPr/>
        </p:nvSpPr>
        <p:spPr>
          <a:xfrm>
            <a:off x="8496164" y="3648670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5,6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FE97405-F5B3-38BF-16F8-9F229EBE0DA6}"/>
              </a:ext>
            </a:extLst>
          </p:cNvPr>
          <p:cNvSpPr txBox="1"/>
          <p:nvPr/>
        </p:nvSpPr>
        <p:spPr>
          <a:xfrm>
            <a:off x="9356796" y="363377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F03BFC0-0F21-9107-3747-C82E57E89F8D}"/>
              </a:ext>
            </a:extLst>
          </p:cNvPr>
          <p:cNvSpPr txBox="1"/>
          <p:nvPr/>
        </p:nvSpPr>
        <p:spPr>
          <a:xfrm>
            <a:off x="7543584" y="4121201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42,25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B1908EB-BF9A-D93A-BA6D-BFE8E61AD3FC}"/>
              </a:ext>
            </a:extLst>
          </p:cNvPr>
          <p:cNvSpPr txBox="1"/>
          <p:nvPr/>
        </p:nvSpPr>
        <p:spPr>
          <a:xfrm>
            <a:off x="8626148" y="4095626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31,36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DCFB4ED-D6CC-D59D-B9C3-F666A8F6ADEA}"/>
              </a:ext>
            </a:extLst>
          </p:cNvPr>
          <p:cNvSpPr txBox="1"/>
          <p:nvPr/>
        </p:nvSpPr>
        <p:spPr>
          <a:xfrm>
            <a:off x="9729239" y="4119590"/>
            <a:ext cx="686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ED²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2B6B7FA-1CA2-9BA0-97A8-03EB62A4CDDA}"/>
              </a:ext>
            </a:extLst>
          </p:cNvPr>
          <p:cNvSpPr txBox="1"/>
          <p:nvPr/>
        </p:nvSpPr>
        <p:spPr>
          <a:xfrm>
            <a:off x="7702826" y="4544969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B46E7F8-55C3-D70F-AADA-69A04B8B80BB}"/>
              </a:ext>
            </a:extLst>
          </p:cNvPr>
          <p:cNvSpPr txBox="1"/>
          <p:nvPr/>
        </p:nvSpPr>
        <p:spPr>
          <a:xfrm>
            <a:off x="8478893" y="4547573"/>
            <a:ext cx="1997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42,25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31,36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6B0A07B-DB01-479E-1230-56FF512C0D6B}"/>
              </a:ext>
            </a:extLst>
          </p:cNvPr>
          <p:cNvSpPr txBox="1"/>
          <p:nvPr/>
        </p:nvSpPr>
        <p:spPr>
          <a:xfrm>
            <a:off x="8157505" y="501363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1F5BAB5-6072-1A2D-C4D6-03FAA7C2B67F}"/>
              </a:ext>
            </a:extLst>
          </p:cNvPr>
          <p:cNvSpPr txBox="1"/>
          <p:nvPr/>
        </p:nvSpPr>
        <p:spPr>
          <a:xfrm>
            <a:off x="8938877" y="4990222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10,89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A4136B5-30CC-D41E-68DB-23584261430A}"/>
              </a:ext>
            </a:extLst>
          </p:cNvPr>
          <p:cNvSpPr txBox="1"/>
          <p:nvPr/>
        </p:nvSpPr>
        <p:spPr>
          <a:xfrm>
            <a:off x="8315234" y="546722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6B736C8-B4FC-6B3B-CDAF-83F0B5E782FC}"/>
                  </a:ext>
                </a:extLst>
              </p:cNvPr>
              <p:cNvSpPr txBox="1"/>
              <p:nvPr/>
            </p:nvSpPr>
            <p:spPr>
              <a:xfrm>
                <a:off x="8909920" y="5445059"/>
                <a:ext cx="1073627" cy="3818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fr-FR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𝟖𝟗</m:t>
                        </m:r>
                      </m:e>
                    </m:rad>
                  </m:oMath>
                </a14:m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6B736C8-B4FC-6B3B-CDAF-83F0B5E7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920" y="5445059"/>
                <a:ext cx="1073627" cy="3818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ZoneTexte 43">
            <a:extLst>
              <a:ext uri="{FF2B5EF4-FFF2-40B4-BE49-F238E27FC236}">
                <a16:creationId xmlns:a16="http://schemas.microsoft.com/office/drawing/2014/main" id="{1877ACE2-C1D1-10AC-F860-3EEDA7FFCB36}"/>
              </a:ext>
            </a:extLst>
          </p:cNvPr>
          <p:cNvSpPr txBox="1"/>
          <p:nvPr/>
        </p:nvSpPr>
        <p:spPr>
          <a:xfrm>
            <a:off x="8315234" y="591692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AD1B077-81F7-711C-7452-A1105671687F}"/>
              </a:ext>
            </a:extLst>
          </p:cNvPr>
          <p:cNvSpPr txBox="1"/>
          <p:nvPr/>
        </p:nvSpPr>
        <p:spPr>
          <a:xfrm>
            <a:off x="8992550" y="5906369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3,3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DBB9242-7A46-3C9F-4472-3605466F995D}"/>
              </a:ext>
            </a:extLst>
          </p:cNvPr>
          <p:cNvSpPr txBox="1"/>
          <p:nvPr/>
        </p:nvSpPr>
        <p:spPr>
          <a:xfrm>
            <a:off x="8117430" y="6366625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3,3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68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75E03F-B8E7-F6A9-3ABD-0075F1378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6503"/>
            <a:ext cx="12192000" cy="112499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4B3588-EB26-2FF3-B7F1-3BA939ED6202}"/>
              </a:ext>
            </a:extLst>
          </p:cNvPr>
          <p:cNvSpPr txBox="1"/>
          <p:nvPr/>
        </p:nvSpPr>
        <p:spPr>
          <a:xfrm>
            <a:off x="4848511" y="3363008"/>
            <a:ext cx="1824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approchées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0EC199-8F91-028F-CC4E-80A29BAE6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41"/>
            <a:ext cx="12192000" cy="680271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02F04DA-B437-7186-EF08-6AF48A8F6DBB}"/>
              </a:ext>
            </a:extLst>
          </p:cNvPr>
          <p:cNvSpPr txBox="1"/>
          <p:nvPr/>
        </p:nvSpPr>
        <p:spPr>
          <a:xfrm>
            <a:off x="1464604" y="1961544"/>
            <a:ext cx="46313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triangle MNP est rectangle en P.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B14272-D745-9646-B9E8-DA5E69C1B67E}"/>
              </a:ext>
            </a:extLst>
          </p:cNvPr>
          <p:cNvSpPr txBox="1"/>
          <p:nvPr/>
        </p:nvSpPr>
        <p:spPr>
          <a:xfrm>
            <a:off x="152270" y="2444144"/>
            <a:ext cx="61077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Alors d’après le théorème de Pythagore, on a :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F8C450-6D5E-0AE7-7752-40A9A7A70535}"/>
              </a:ext>
            </a:extLst>
          </p:cNvPr>
          <p:cNvSpPr txBox="1"/>
          <p:nvPr/>
        </p:nvSpPr>
        <p:spPr>
          <a:xfrm>
            <a:off x="6426071" y="1453544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[MN]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09220F-705B-16CB-BE32-EF4636BA4C94}"/>
              </a:ext>
            </a:extLst>
          </p:cNvPr>
          <p:cNvSpPr txBox="1"/>
          <p:nvPr/>
        </p:nvSpPr>
        <p:spPr>
          <a:xfrm>
            <a:off x="1744003" y="2926744"/>
            <a:ext cx="2553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MN² = NP² + MP²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8556C9-58E0-A437-8321-3070D88BD3CA}"/>
              </a:ext>
            </a:extLst>
          </p:cNvPr>
          <p:cNvSpPr txBox="1"/>
          <p:nvPr/>
        </p:nvSpPr>
        <p:spPr>
          <a:xfrm>
            <a:off x="1985254" y="3383398"/>
            <a:ext cx="2071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7² = NP² + 5²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27025C-10ED-02BE-D7A4-1893EC7087CD}"/>
              </a:ext>
            </a:extLst>
          </p:cNvPr>
          <p:cNvSpPr txBox="1"/>
          <p:nvPr/>
        </p:nvSpPr>
        <p:spPr>
          <a:xfrm>
            <a:off x="1985254" y="3810659"/>
            <a:ext cx="2071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49 = NP² + 25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4DE153-C82A-407D-82BF-550EDFCE9822}"/>
              </a:ext>
            </a:extLst>
          </p:cNvPr>
          <p:cNvSpPr txBox="1"/>
          <p:nvPr/>
        </p:nvSpPr>
        <p:spPr>
          <a:xfrm>
            <a:off x="1985254" y="4295557"/>
            <a:ext cx="2071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49 - 25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86B472-D8A1-0F54-8875-5EA48CFFC432}"/>
              </a:ext>
            </a:extLst>
          </p:cNvPr>
          <p:cNvSpPr txBox="1"/>
          <p:nvPr/>
        </p:nvSpPr>
        <p:spPr>
          <a:xfrm>
            <a:off x="1985253" y="4778157"/>
            <a:ext cx="1378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24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C099D7-BCBD-90AB-CB60-EF125AF44757}"/>
                  </a:ext>
                </a:extLst>
              </p:cNvPr>
              <p:cNvSpPr txBox="1"/>
              <p:nvPr/>
            </p:nvSpPr>
            <p:spPr>
              <a:xfrm>
                <a:off x="1985254" y="5235473"/>
                <a:ext cx="1383840" cy="430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NP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e>
                    </m:rad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C099D7-BCBD-90AB-CB60-EF125AF44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254" y="5235473"/>
                <a:ext cx="1383840" cy="430118"/>
              </a:xfrm>
              <a:prstGeom prst="rect">
                <a:avLst/>
              </a:prstGeom>
              <a:blipFill>
                <a:blip r:embed="rId3"/>
                <a:stretch>
                  <a:fillRect l="-4846" t="-1429" b="-257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EFDC158-787F-B064-C344-670AC2B874E3}"/>
                  </a:ext>
                </a:extLst>
              </p:cNvPr>
              <p:cNvSpPr txBox="1"/>
              <p:nvPr/>
            </p:nvSpPr>
            <p:spPr>
              <a:xfrm>
                <a:off x="1985253" y="5718073"/>
                <a:ext cx="13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NP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EFDC158-787F-B064-C344-670AC2B87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253" y="5718073"/>
                <a:ext cx="1343125" cy="400110"/>
              </a:xfrm>
              <a:prstGeom prst="rect">
                <a:avLst/>
              </a:prstGeom>
              <a:blipFill>
                <a:blip r:embed="rId4"/>
                <a:stretch>
                  <a:fillRect l="-50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64026E36-CA0C-3F59-CAAB-BA623E3DE8CC}"/>
              </a:ext>
            </a:extLst>
          </p:cNvPr>
          <p:cNvSpPr txBox="1"/>
          <p:nvPr/>
        </p:nvSpPr>
        <p:spPr>
          <a:xfrm>
            <a:off x="152270" y="6205397"/>
            <a:ext cx="3449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[NP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] mesure environ 4,8 cm.</a:t>
            </a:r>
          </a:p>
        </p:txBody>
      </p:sp>
    </p:spTree>
    <p:extLst>
      <p:ext uri="{BB962C8B-B14F-4D97-AF65-F5344CB8AC3E}">
        <p14:creationId xmlns:p14="http://schemas.microsoft.com/office/powerpoint/2010/main" val="264714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8D0032B-0D8F-3F0F-A5D6-4B31BF7B2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0941"/>
            <a:ext cx="12192000" cy="47961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E15DDC-234D-A711-8C82-C668450117B1}"/>
              </a:ext>
            </a:extLst>
          </p:cNvPr>
          <p:cNvSpPr txBox="1"/>
          <p:nvPr/>
        </p:nvSpPr>
        <p:spPr>
          <a:xfrm>
            <a:off x="4713413" y="2321609"/>
            <a:ext cx="1693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AD63ED-6449-7219-8DF4-34F8ABDE3ABB}"/>
              </a:ext>
            </a:extLst>
          </p:cNvPr>
          <p:cNvSpPr txBox="1"/>
          <p:nvPr/>
        </p:nvSpPr>
        <p:spPr>
          <a:xfrm>
            <a:off x="327680" y="3625475"/>
            <a:ext cx="1693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FEA792-5E95-B406-6301-3849EB8DE48F}"/>
              </a:ext>
            </a:extLst>
          </p:cNvPr>
          <p:cNvSpPr txBox="1"/>
          <p:nvPr/>
        </p:nvSpPr>
        <p:spPr>
          <a:xfrm>
            <a:off x="3180946" y="498014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21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343350F-A7FB-6968-1661-04E1F1E36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246"/>
            <a:ext cx="12192000" cy="564950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4068C3-387D-DB38-8A47-A82BFED533E4}"/>
              </a:ext>
            </a:extLst>
          </p:cNvPr>
          <p:cNvSpPr txBox="1"/>
          <p:nvPr/>
        </p:nvSpPr>
        <p:spPr>
          <a:xfrm>
            <a:off x="2573738" y="2097011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[BA]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683969-1C20-D981-3D83-A9294B7E48CA}"/>
              </a:ext>
            </a:extLst>
          </p:cNvPr>
          <p:cNvSpPr txBox="1"/>
          <p:nvPr/>
        </p:nvSpPr>
        <p:spPr>
          <a:xfrm>
            <a:off x="5621738" y="2066233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D150F3-14E7-0D08-862B-0976DDF17279}"/>
              </a:ext>
            </a:extLst>
          </p:cNvPr>
          <p:cNvSpPr txBox="1"/>
          <p:nvPr/>
        </p:nvSpPr>
        <p:spPr>
          <a:xfrm>
            <a:off x="5867799" y="2527898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D53599-9E6B-F387-E9E1-2ABB3AACD141}"/>
              </a:ext>
            </a:extLst>
          </p:cNvPr>
          <p:cNvSpPr txBox="1"/>
          <p:nvPr/>
        </p:nvSpPr>
        <p:spPr>
          <a:xfrm>
            <a:off x="220532" y="3552365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0DCD65-BF75-1BBB-F265-E6915A9603C4}"/>
              </a:ext>
            </a:extLst>
          </p:cNvPr>
          <p:cNvSpPr txBox="1"/>
          <p:nvPr/>
        </p:nvSpPr>
        <p:spPr>
          <a:xfrm>
            <a:off x="1126465" y="35523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1B0031-CC7E-8068-6773-2C49876F3582}"/>
              </a:ext>
            </a:extLst>
          </p:cNvPr>
          <p:cNvSpPr txBox="1"/>
          <p:nvPr/>
        </p:nvSpPr>
        <p:spPr>
          <a:xfrm>
            <a:off x="1194199" y="401403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FE66A3D-F313-D851-AFFE-F4CEC560293F}"/>
              </a:ext>
            </a:extLst>
          </p:cNvPr>
          <p:cNvSpPr txBox="1"/>
          <p:nvPr/>
        </p:nvSpPr>
        <p:spPr>
          <a:xfrm>
            <a:off x="3232486" y="3552365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7481C3-8B54-7DEF-689C-CE7999C438A8}"/>
              </a:ext>
            </a:extLst>
          </p:cNvPr>
          <p:cNvSpPr txBox="1"/>
          <p:nvPr/>
        </p:nvSpPr>
        <p:spPr>
          <a:xfrm>
            <a:off x="4053752" y="3552365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C746626-70C4-7198-2168-3C23FE29BB11}"/>
              </a:ext>
            </a:extLst>
          </p:cNvPr>
          <p:cNvSpPr txBox="1"/>
          <p:nvPr/>
        </p:nvSpPr>
        <p:spPr>
          <a:xfrm>
            <a:off x="5020048" y="35523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DCC739-B509-736D-CFAD-2D02B38BE243}"/>
              </a:ext>
            </a:extLst>
          </p:cNvPr>
          <p:cNvSpPr txBox="1"/>
          <p:nvPr/>
        </p:nvSpPr>
        <p:spPr>
          <a:xfrm>
            <a:off x="5621738" y="35523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5C2656-7ED6-AFCE-54A8-3F52FEF73894}"/>
              </a:ext>
            </a:extLst>
          </p:cNvPr>
          <p:cNvSpPr txBox="1"/>
          <p:nvPr/>
        </p:nvSpPr>
        <p:spPr>
          <a:xfrm>
            <a:off x="4947233" y="401403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8B94636-0842-7B09-443D-5AA767708057}"/>
              </a:ext>
            </a:extLst>
          </p:cNvPr>
          <p:cNvSpPr txBox="1"/>
          <p:nvPr/>
        </p:nvSpPr>
        <p:spPr>
          <a:xfrm>
            <a:off x="5621738" y="401689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075002-7D30-0158-29C0-44A04DAEAC60}"/>
              </a:ext>
            </a:extLst>
          </p:cNvPr>
          <p:cNvSpPr txBox="1"/>
          <p:nvPr/>
        </p:nvSpPr>
        <p:spPr>
          <a:xfrm>
            <a:off x="4874418" y="4529557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83F1D4E-6165-B72A-CBFE-0BA097BAAD72}"/>
              </a:ext>
            </a:extLst>
          </p:cNvPr>
          <p:cNvSpPr txBox="1"/>
          <p:nvPr/>
        </p:nvSpPr>
        <p:spPr>
          <a:xfrm>
            <a:off x="2066265" y="5135632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1F86FA6-AAD1-037B-29A8-EEE64878A5A8}"/>
              </a:ext>
            </a:extLst>
          </p:cNvPr>
          <p:cNvSpPr txBox="1"/>
          <p:nvPr/>
        </p:nvSpPr>
        <p:spPr>
          <a:xfrm>
            <a:off x="2784737" y="513563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3C18EB-EB99-47B1-06FB-52A3340B416F}"/>
              </a:ext>
            </a:extLst>
          </p:cNvPr>
          <p:cNvSpPr txBox="1"/>
          <p:nvPr/>
        </p:nvSpPr>
        <p:spPr>
          <a:xfrm>
            <a:off x="3156955" y="5135631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38156BE-1C22-4E08-656D-AADFCAAC2388}"/>
              </a:ext>
            </a:extLst>
          </p:cNvPr>
          <p:cNvSpPr txBox="1"/>
          <p:nvPr/>
        </p:nvSpPr>
        <p:spPr>
          <a:xfrm>
            <a:off x="4053752" y="5135631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0E1EA8-4589-F6EA-6B77-9502F1FA189B}"/>
              </a:ext>
            </a:extLst>
          </p:cNvPr>
          <p:cNvSpPr txBox="1"/>
          <p:nvPr/>
        </p:nvSpPr>
        <p:spPr>
          <a:xfrm>
            <a:off x="4556620" y="5651158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46F9F16-8147-79C6-4D78-C39DF5CBA38B}"/>
              </a:ext>
            </a:extLst>
          </p:cNvPr>
          <p:cNvSpPr txBox="1"/>
          <p:nvPr/>
        </p:nvSpPr>
        <p:spPr>
          <a:xfrm>
            <a:off x="9113240" y="5651157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9AF09BA-3A0B-F198-07EA-95C186AABBE9}"/>
              </a:ext>
            </a:extLst>
          </p:cNvPr>
          <p:cNvSpPr txBox="1"/>
          <p:nvPr/>
        </p:nvSpPr>
        <p:spPr>
          <a:xfrm>
            <a:off x="11380754" y="5622697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56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3D0966-CA54-6D40-B256-4FB6BB6A8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192"/>
            <a:ext cx="12192000" cy="62796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74766D-91E7-6A55-EF61-E7442ECD313A}"/>
              </a:ext>
            </a:extLst>
          </p:cNvPr>
          <p:cNvSpPr txBox="1"/>
          <p:nvPr/>
        </p:nvSpPr>
        <p:spPr>
          <a:xfrm>
            <a:off x="2565270" y="2224011"/>
            <a:ext cx="816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[VW]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E7AE56-FE57-AABF-2FAB-62F6651DC833}"/>
              </a:ext>
            </a:extLst>
          </p:cNvPr>
          <p:cNvSpPr txBox="1"/>
          <p:nvPr/>
        </p:nvSpPr>
        <p:spPr>
          <a:xfrm>
            <a:off x="5638671" y="2193233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52AF42-7EE3-70BC-69C3-B06AA9316B90}"/>
              </a:ext>
            </a:extLst>
          </p:cNvPr>
          <p:cNvSpPr txBox="1"/>
          <p:nvPr/>
        </p:nvSpPr>
        <p:spPr>
          <a:xfrm>
            <a:off x="5884732" y="2654898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10FF6D-768A-854B-D873-470A08475419}"/>
              </a:ext>
            </a:extLst>
          </p:cNvPr>
          <p:cNvSpPr txBox="1"/>
          <p:nvPr/>
        </p:nvSpPr>
        <p:spPr>
          <a:xfrm>
            <a:off x="104239" y="3679365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VW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357A16C-EA91-16DD-0E86-76D4F8220518}"/>
              </a:ext>
            </a:extLst>
          </p:cNvPr>
          <p:cNvSpPr txBox="1"/>
          <p:nvPr/>
        </p:nvSpPr>
        <p:spPr>
          <a:xfrm>
            <a:off x="1143398" y="367936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F5C10C-0029-C16A-A623-25A53153CCAC}"/>
              </a:ext>
            </a:extLst>
          </p:cNvPr>
          <p:cNvSpPr txBox="1"/>
          <p:nvPr/>
        </p:nvSpPr>
        <p:spPr>
          <a:xfrm>
            <a:off x="1081482" y="4141030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18,49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212BE1-D40A-C81E-ED37-262AEF2AAE77}"/>
              </a:ext>
            </a:extLst>
          </p:cNvPr>
          <p:cNvSpPr txBox="1"/>
          <p:nvPr/>
        </p:nvSpPr>
        <p:spPr>
          <a:xfrm>
            <a:off x="3249419" y="3679365"/>
            <a:ext cx="61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UV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9C6B218-4C9A-EFC0-F28A-21E2626C97A6}"/>
              </a:ext>
            </a:extLst>
          </p:cNvPr>
          <p:cNvSpPr txBox="1"/>
          <p:nvPr/>
        </p:nvSpPr>
        <p:spPr>
          <a:xfrm>
            <a:off x="4019883" y="3679365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UW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C37457-AB1F-C13C-9973-F357219F534E}"/>
              </a:ext>
            </a:extLst>
          </p:cNvPr>
          <p:cNvSpPr txBox="1"/>
          <p:nvPr/>
        </p:nvSpPr>
        <p:spPr>
          <a:xfrm>
            <a:off x="5043267" y="367573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32CC41E-0DFE-D93F-2619-A918D2612DAA}"/>
              </a:ext>
            </a:extLst>
          </p:cNvPr>
          <p:cNvSpPr txBox="1"/>
          <p:nvPr/>
        </p:nvSpPr>
        <p:spPr>
          <a:xfrm>
            <a:off x="6019384" y="367572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BA5BB9B-4A5C-5A9A-06B0-CF20317060A2}"/>
              </a:ext>
            </a:extLst>
          </p:cNvPr>
          <p:cNvSpPr txBox="1"/>
          <p:nvPr/>
        </p:nvSpPr>
        <p:spPr>
          <a:xfrm>
            <a:off x="4913364" y="4166431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6,25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1310287-1290-78C6-FC89-C8921D153595}"/>
              </a:ext>
            </a:extLst>
          </p:cNvPr>
          <p:cNvSpPr txBox="1"/>
          <p:nvPr/>
        </p:nvSpPr>
        <p:spPr>
          <a:xfrm>
            <a:off x="5793733" y="4155848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12,25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CA9FFBE-5D3F-8E94-A912-777A0A544215}"/>
              </a:ext>
            </a:extLst>
          </p:cNvPr>
          <p:cNvSpPr txBox="1"/>
          <p:nvPr/>
        </p:nvSpPr>
        <p:spPr>
          <a:xfrm>
            <a:off x="4891351" y="465655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AA169A6-4985-B4A1-01F9-4F04241A7EF3}"/>
              </a:ext>
            </a:extLst>
          </p:cNvPr>
          <p:cNvSpPr txBox="1"/>
          <p:nvPr/>
        </p:nvSpPr>
        <p:spPr>
          <a:xfrm>
            <a:off x="2032402" y="5425727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VW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2F9B32-3026-2476-7691-06A834CD4F61}"/>
                  </a:ext>
                </a:extLst>
              </p:cNvPr>
              <p:cNvSpPr txBox="1"/>
              <p:nvPr/>
            </p:nvSpPr>
            <p:spPr>
              <a:xfrm>
                <a:off x="2714751" y="5372506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2F9B32-3026-2476-7691-06A834CD4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751" y="5372506"/>
                <a:ext cx="54694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>
            <a:extLst>
              <a:ext uri="{FF2B5EF4-FFF2-40B4-BE49-F238E27FC236}">
                <a16:creationId xmlns:a16="http://schemas.microsoft.com/office/drawing/2014/main" id="{44A58634-E636-4E26-4E8C-2CA1C1911D65}"/>
              </a:ext>
            </a:extLst>
          </p:cNvPr>
          <p:cNvSpPr txBox="1"/>
          <p:nvPr/>
        </p:nvSpPr>
        <p:spPr>
          <a:xfrm>
            <a:off x="3156954" y="5406568"/>
            <a:ext cx="61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UV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23D7766-861B-5C2F-D805-4DBFBBE25853}"/>
              </a:ext>
            </a:extLst>
          </p:cNvPr>
          <p:cNvSpPr txBox="1"/>
          <p:nvPr/>
        </p:nvSpPr>
        <p:spPr>
          <a:xfrm>
            <a:off x="3994482" y="5415034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UW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1FAB298-2ED6-E25E-644A-1DFBE537B4C5}"/>
              </a:ext>
            </a:extLst>
          </p:cNvPr>
          <p:cNvSpPr txBox="1"/>
          <p:nvPr/>
        </p:nvSpPr>
        <p:spPr>
          <a:xfrm>
            <a:off x="4163800" y="5880590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8970E2E-31EB-14D5-31AE-F482FE7FFEE5}"/>
              </a:ext>
            </a:extLst>
          </p:cNvPr>
          <p:cNvSpPr txBox="1"/>
          <p:nvPr/>
        </p:nvSpPr>
        <p:spPr>
          <a:xfrm>
            <a:off x="9274106" y="5887392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69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194</Words>
  <Application>Microsoft Office PowerPoint</Application>
  <PresentationFormat>Grand écran</PresentationFormat>
  <Paragraphs>133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21</cp:revision>
  <dcterms:created xsi:type="dcterms:W3CDTF">2016-09-25T09:20:48Z</dcterms:created>
  <dcterms:modified xsi:type="dcterms:W3CDTF">2022-09-12T12:04:02Z</dcterms:modified>
</cp:coreProperties>
</file>