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5DCFF64-B618-39C3-687D-AC4C985F2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46"/>
            <a:ext cx="12192000" cy="65939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/>
              <p:nvPr/>
            </p:nvSpPr>
            <p:spPr>
              <a:xfrm>
                <a:off x="6859758" y="5153988"/>
                <a:ext cx="15728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44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 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20 = 2,2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758" y="5153988"/>
                <a:ext cx="1572866" cy="338554"/>
              </a:xfrm>
              <a:prstGeom prst="rect">
                <a:avLst/>
              </a:prstGeom>
              <a:blipFill>
                <a:blip r:embed="rId3"/>
                <a:stretch>
                  <a:fillRect l="-1938" t="-3571" r="-1163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/>
              <p:nvPr/>
            </p:nvSpPr>
            <p:spPr>
              <a:xfrm>
                <a:off x="8461622" y="5153988"/>
                <a:ext cx="16177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66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30 = 2,2</a:t>
                </a: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622" y="5153988"/>
                <a:ext cx="1617751" cy="338554"/>
              </a:xfrm>
              <a:prstGeom prst="rect">
                <a:avLst/>
              </a:prstGeom>
              <a:blipFill>
                <a:blip r:embed="rId4"/>
                <a:stretch>
                  <a:fillRect l="-1887" t="-3571" r="-755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/>
              <p:nvPr/>
            </p:nvSpPr>
            <p:spPr>
              <a:xfrm>
                <a:off x="10108371" y="5153988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110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50 = 2,2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371" y="5153988"/>
                <a:ext cx="1742785" cy="338554"/>
              </a:xfrm>
              <a:prstGeom prst="rect">
                <a:avLst/>
              </a:prstGeom>
              <a:blipFill>
                <a:blip r:embed="rId5"/>
                <a:stretch>
                  <a:fillRect l="-1748" t="-3571" r="-699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05FA8910-5607-4FF1-9088-ACAA726590B3}"/>
              </a:ext>
            </a:extLst>
          </p:cNvPr>
          <p:cNvSpPr txBox="1"/>
          <p:nvPr/>
        </p:nvSpPr>
        <p:spPr>
          <a:xfrm>
            <a:off x="5222350" y="2200127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B1185E-DAB7-4F05-B0A4-E53E5A934C8C}"/>
              </a:ext>
            </a:extLst>
          </p:cNvPr>
          <p:cNvSpPr txBox="1"/>
          <p:nvPr/>
        </p:nvSpPr>
        <p:spPr>
          <a:xfrm>
            <a:off x="9888615" y="2661792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coefficient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06EA89C-B76A-4990-AF77-5F109D476F39}"/>
              </a:ext>
            </a:extLst>
          </p:cNvPr>
          <p:cNvSpPr txBox="1"/>
          <p:nvPr/>
        </p:nvSpPr>
        <p:spPr>
          <a:xfrm>
            <a:off x="5420332" y="5104828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x2,2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773688" y="3198166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DC24AD-248B-C3AB-0642-4DBCD7151E32}"/>
              </a:ext>
            </a:extLst>
          </p:cNvPr>
          <p:cNvSpPr txBox="1"/>
          <p:nvPr/>
        </p:nvSpPr>
        <p:spPr>
          <a:xfrm>
            <a:off x="1949729" y="5698838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2C8B8B-219D-7DB7-1EFB-7B7E6F8335D9}"/>
              </a:ext>
            </a:extLst>
          </p:cNvPr>
          <p:cNvSpPr txBox="1"/>
          <p:nvPr/>
        </p:nvSpPr>
        <p:spPr>
          <a:xfrm>
            <a:off x="8821892" y="573195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521889-D22A-DDEE-4945-5F924FEEF620}"/>
              </a:ext>
            </a:extLst>
          </p:cNvPr>
          <p:cNvSpPr txBox="1"/>
          <p:nvPr/>
        </p:nvSpPr>
        <p:spPr>
          <a:xfrm>
            <a:off x="861089" y="6193621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22DC9D0-0D91-849E-2181-B5ECB2E4D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12192000" cy="5143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/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= 1,5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blipFill>
                <a:blip r:embed="rId3"/>
                <a:stretch>
                  <a:fillRect l="-4533" t="-10526" r="-311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65A90CFF-4E8D-41E3-AA10-5FD5E0998F9A}"/>
              </a:ext>
            </a:extLst>
          </p:cNvPr>
          <p:cNvSpPr txBox="1"/>
          <p:nvPr/>
        </p:nvSpPr>
        <p:spPr>
          <a:xfrm>
            <a:off x="5105977" y="3390230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1,5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38DF45-C42E-4C06-9456-39B183E6EFFA}"/>
              </a:ext>
            </a:extLst>
          </p:cNvPr>
          <p:cNvSpPr txBox="1"/>
          <p:nvPr/>
        </p:nvSpPr>
        <p:spPr>
          <a:xfrm>
            <a:off x="3408701" y="353923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660E7-C256-4048-A522-75370F000657}"/>
              </a:ext>
            </a:extLst>
          </p:cNvPr>
          <p:cNvSpPr txBox="1"/>
          <p:nvPr/>
        </p:nvSpPr>
        <p:spPr>
          <a:xfrm>
            <a:off x="9042772" y="3097842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75DC40-0E5F-4539-93FC-BCB8E8E074F8}"/>
              </a:ext>
            </a:extLst>
          </p:cNvPr>
          <p:cNvSpPr txBox="1"/>
          <p:nvPr/>
        </p:nvSpPr>
        <p:spPr>
          <a:xfrm>
            <a:off x="9049968" y="4958199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8A81CA-BF73-46D9-8C26-D1C620E03F92}"/>
              </a:ext>
            </a:extLst>
          </p:cNvPr>
          <p:cNvSpPr txBox="1"/>
          <p:nvPr/>
        </p:nvSpPr>
        <p:spPr>
          <a:xfrm>
            <a:off x="9571422" y="420969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/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blipFill>
                <a:blip r:embed="rId4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9E8E9F18-6B84-48C3-83CC-4FD8FDE86757}"/>
              </a:ext>
            </a:extLst>
          </p:cNvPr>
          <p:cNvSpPr txBox="1"/>
          <p:nvPr/>
        </p:nvSpPr>
        <p:spPr>
          <a:xfrm>
            <a:off x="10449822" y="419264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E6CA05-360C-47A0-B459-9E110051582B}"/>
              </a:ext>
            </a:extLst>
          </p:cNvPr>
          <p:cNvSpPr txBox="1"/>
          <p:nvPr/>
        </p:nvSpPr>
        <p:spPr>
          <a:xfrm>
            <a:off x="10848920" y="5288218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/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97ECD7C8-AAEC-48DB-B6CC-78998E9B2BF8}"/>
              </a:ext>
            </a:extLst>
          </p:cNvPr>
          <p:cNvSpPr txBox="1"/>
          <p:nvPr/>
        </p:nvSpPr>
        <p:spPr>
          <a:xfrm>
            <a:off x="4408654" y="51742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5C5486-0F07-406D-8CB9-770E10E9BD71}"/>
              </a:ext>
            </a:extLst>
          </p:cNvPr>
          <p:cNvSpPr txBox="1"/>
          <p:nvPr/>
        </p:nvSpPr>
        <p:spPr>
          <a:xfrm>
            <a:off x="4289070" y="32006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/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blipFill>
                <a:blip r:embed="rId6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3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689D66A-9160-DA68-9825-F86D51DAD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966"/>
            <a:ext cx="12192000" cy="57780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DB5541-AC70-0762-703D-00F11178E30A}"/>
              </a:ext>
            </a:extLst>
          </p:cNvPr>
          <p:cNvSpPr txBox="1"/>
          <p:nvPr/>
        </p:nvSpPr>
        <p:spPr>
          <a:xfrm>
            <a:off x="472762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9A1A54-F5B3-5DA5-F8F1-ACF25594E0DD}"/>
              </a:ext>
            </a:extLst>
          </p:cNvPr>
          <p:cNvCxnSpPr/>
          <p:nvPr/>
        </p:nvCxnSpPr>
        <p:spPr>
          <a:xfrm>
            <a:off x="1380067" y="2150533"/>
            <a:ext cx="753533" cy="491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6FD3DF4-447C-32D0-91F3-4C486F1D05CC}"/>
              </a:ext>
            </a:extLst>
          </p:cNvPr>
          <p:cNvSpPr txBox="1"/>
          <p:nvPr/>
        </p:nvSpPr>
        <p:spPr>
          <a:xfrm>
            <a:off x="5730194" y="2213801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61508A2-B2AC-44BF-9D4A-61DB4759C09B}"/>
              </a:ext>
            </a:extLst>
          </p:cNvPr>
          <p:cNvCxnSpPr>
            <a:cxnSpLocks/>
          </p:cNvCxnSpPr>
          <p:nvPr/>
        </p:nvCxnSpPr>
        <p:spPr>
          <a:xfrm flipV="1">
            <a:off x="1363133" y="2150533"/>
            <a:ext cx="846667" cy="452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B6619C5-EB3B-4180-A1DD-87D329AAABB4}"/>
              </a:ext>
            </a:extLst>
          </p:cNvPr>
          <p:cNvSpPr txBox="1"/>
          <p:nvPr/>
        </p:nvSpPr>
        <p:spPr>
          <a:xfrm>
            <a:off x="684471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DEF1CE-47BA-8922-0D50-37A56D72E9B2}"/>
              </a:ext>
            </a:extLst>
          </p:cNvPr>
          <p:cNvSpPr txBox="1"/>
          <p:nvPr/>
        </p:nvSpPr>
        <p:spPr>
          <a:xfrm>
            <a:off x="7868451" y="223239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C62703-E9E3-8B7E-4D51-3F63D1A839A2}"/>
              </a:ext>
            </a:extLst>
          </p:cNvPr>
          <p:cNvSpPr txBox="1"/>
          <p:nvPr/>
        </p:nvSpPr>
        <p:spPr>
          <a:xfrm>
            <a:off x="5333657" y="4211200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27,3 = 109,2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BDDE62-52C3-EC67-0566-F5686965C2AA}"/>
              </a:ext>
            </a:extLst>
          </p:cNvPr>
          <p:cNvSpPr txBox="1"/>
          <p:nvPr/>
        </p:nvSpPr>
        <p:spPr>
          <a:xfrm>
            <a:off x="5333657" y="4744600"/>
            <a:ext cx="2302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15,6 x 7= 109,2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2FBC26-DD5B-D2B7-644B-9AB4D79D9D54}"/>
              </a:ext>
            </a:extLst>
          </p:cNvPr>
          <p:cNvSpPr txBox="1"/>
          <p:nvPr/>
        </p:nvSpPr>
        <p:spPr>
          <a:xfrm>
            <a:off x="2944762" y="5610595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FC519-A742-EEA5-BB4C-1231A4394AD1}"/>
              </a:ext>
            </a:extLst>
          </p:cNvPr>
          <p:cNvSpPr txBox="1"/>
          <p:nvPr/>
        </p:nvSpPr>
        <p:spPr>
          <a:xfrm>
            <a:off x="7311121" y="5610595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11709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2" grpId="0"/>
      <p:bldP spid="13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44F3F7-06AF-6EB8-12EA-6EE294295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9366"/>
            <a:ext cx="12192000" cy="24992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8E3037-C737-FB39-EB56-499C7B7455AB}"/>
              </a:ext>
            </a:extLst>
          </p:cNvPr>
          <p:cNvSpPr txBox="1"/>
          <p:nvPr/>
        </p:nvSpPr>
        <p:spPr>
          <a:xfrm>
            <a:off x="4690190" y="2814200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66 = 1 320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175D9B-E669-8350-01AC-A2BF0FD40AC3}"/>
              </a:ext>
            </a:extLst>
          </p:cNvPr>
          <p:cNvSpPr txBox="1"/>
          <p:nvPr/>
        </p:nvSpPr>
        <p:spPr>
          <a:xfrm>
            <a:off x="4690189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30 = 1 320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4C8E24-4549-5226-3311-271ECEE65EFD}"/>
              </a:ext>
            </a:extLst>
          </p:cNvPr>
          <p:cNvSpPr txBox="1"/>
          <p:nvPr/>
        </p:nvSpPr>
        <p:spPr>
          <a:xfrm>
            <a:off x="6857657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x 110 = 3 300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AB5BEC-3D26-4602-00BF-16910C24FF50}"/>
              </a:ext>
            </a:extLst>
          </p:cNvPr>
          <p:cNvSpPr txBox="1"/>
          <p:nvPr/>
        </p:nvSpPr>
        <p:spPr>
          <a:xfrm>
            <a:off x="6857657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66 x 50 = 3 300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99629F-63CD-BB33-CE04-9476593EFE5B}"/>
              </a:ext>
            </a:extLst>
          </p:cNvPr>
          <p:cNvSpPr txBox="1"/>
          <p:nvPr/>
        </p:nvSpPr>
        <p:spPr>
          <a:xfrm>
            <a:off x="9166188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110 = 2 200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D2330B-06B7-EF0A-6B39-4911937662F7}"/>
              </a:ext>
            </a:extLst>
          </p:cNvPr>
          <p:cNvSpPr txBox="1"/>
          <p:nvPr/>
        </p:nvSpPr>
        <p:spPr>
          <a:xfrm>
            <a:off x="9245257" y="3331037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50 = 2 200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DC70D6-5110-AFFC-C546-3594DC4C8429}"/>
              </a:ext>
            </a:extLst>
          </p:cNvPr>
          <p:cNvSpPr txBox="1"/>
          <p:nvPr/>
        </p:nvSpPr>
        <p:spPr>
          <a:xfrm>
            <a:off x="3461229" y="4154328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EB068A-F8A9-0841-5BCE-A6DE8BA86DFC}"/>
              </a:ext>
            </a:extLst>
          </p:cNvPr>
          <p:cNvSpPr txBox="1"/>
          <p:nvPr/>
        </p:nvSpPr>
        <p:spPr>
          <a:xfrm>
            <a:off x="7556655" y="4143056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27385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D061E4-3FD7-6481-159D-C80F3EC52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" y="443386"/>
            <a:ext cx="12156517" cy="53303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36CFEE-8930-65BA-A3B7-371117DA8EE0}"/>
              </a:ext>
            </a:extLst>
          </p:cNvPr>
          <p:cNvSpPr txBox="1"/>
          <p:nvPr/>
        </p:nvSpPr>
        <p:spPr>
          <a:xfrm>
            <a:off x="9730695" y="1893729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51DF61-7F59-2C77-690A-4FD1E55570E7}"/>
              </a:ext>
            </a:extLst>
          </p:cNvPr>
          <p:cNvSpPr txBox="1"/>
          <p:nvPr/>
        </p:nvSpPr>
        <p:spPr>
          <a:xfrm>
            <a:off x="8198955" y="287775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6FD2FC-1FCB-0B62-FDE2-6E6740CD1267}"/>
              </a:ext>
            </a:extLst>
          </p:cNvPr>
          <p:cNvSpPr txBox="1"/>
          <p:nvPr/>
        </p:nvSpPr>
        <p:spPr>
          <a:xfrm>
            <a:off x="3279978" y="35276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/>
              <p:nvPr/>
            </p:nvSpPr>
            <p:spPr>
              <a:xfrm>
                <a:off x="4050760" y="3434099"/>
                <a:ext cx="5357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760" y="3434099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E1597CB6-6CC7-09B6-F0EC-641C45CF06B3}"/>
              </a:ext>
            </a:extLst>
          </p:cNvPr>
          <p:cNvSpPr txBox="1"/>
          <p:nvPr/>
        </p:nvSpPr>
        <p:spPr>
          <a:xfrm>
            <a:off x="4943951" y="354501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3084D9-A3EA-35A7-E509-836ACF1CB699}"/>
              </a:ext>
            </a:extLst>
          </p:cNvPr>
          <p:cNvSpPr txBox="1"/>
          <p:nvPr/>
        </p:nvSpPr>
        <p:spPr>
          <a:xfrm>
            <a:off x="6240601" y="35217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5F1A78-83B9-792F-97FE-5F68320D144D}"/>
              </a:ext>
            </a:extLst>
          </p:cNvPr>
          <p:cNvSpPr txBox="1"/>
          <p:nvPr/>
        </p:nvSpPr>
        <p:spPr>
          <a:xfrm>
            <a:off x="3405203" y="40787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/>
              <p:nvPr/>
            </p:nvSpPr>
            <p:spPr>
              <a:xfrm>
                <a:off x="4240627" y="3983445"/>
                <a:ext cx="5357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627" y="3983445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15CEFEF-BC7A-8E81-E548-B1250BA5CA1F}"/>
              </a:ext>
            </a:extLst>
          </p:cNvPr>
          <p:cNvSpPr txBox="1"/>
          <p:nvPr/>
        </p:nvSpPr>
        <p:spPr>
          <a:xfrm>
            <a:off x="5040897" y="407875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/>
              <p:nvPr/>
            </p:nvSpPr>
            <p:spPr>
              <a:xfrm>
                <a:off x="3777421" y="4629494"/>
                <a:ext cx="17508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12,75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421" y="4629494"/>
                <a:ext cx="1750800" cy="461665"/>
              </a:xfrm>
              <a:prstGeom prst="rect">
                <a:avLst/>
              </a:prstGeom>
              <a:blipFill>
                <a:blip r:embed="rId5"/>
                <a:stretch>
                  <a:fillRect l="-5575" t="-10526" r="-453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BAFC1BFA-EEC5-479E-F815-BB1F2632F2EC}"/>
              </a:ext>
            </a:extLst>
          </p:cNvPr>
          <p:cNvSpPr txBox="1"/>
          <p:nvPr/>
        </p:nvSpPr>
        <p:spPr>
          <a:xfrm>
            <a:off x="5834068" y="461248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/>
              <p:nvPr/>
            </p:nvSpPr>
            <p:spPr>
              <a:xfrm>
                <a:off x="8205666" y="4078750"/>
                <a:ext cx="3347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4,25 x 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 = 2,55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666" y="4078750"/>
                <a:ext cx="3347391" cy="461665"/>
              </a:xfrm>
              <a:prstGeom prst="rect">
                <a:avLst/>
              </a:prstGeom>
              <a:blipFill>
                <a:blip r:embed="rId6"/>
                <a:stretch>
                  <a:fillRect l="-2732" t="-10526" r="-236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1C801061-0180-33D4-EB50-7638F28DD1BB}"/>
              </a:ext>
            </a:extLst>
          </p:cNvPr>
          <p:cNvSpPr txBox="1"/>
          <p:nvPr/>
        </p:nvSpPr>
        <p:spPr>
          <a:xfrm>
            <a:off x="7325297" y="516089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</p:spTree>
    <p:extLst>
      <p:ext uri="{BB962C8B-B14F-4D97-AF65-F5344CB8AC3E}">
        <p14:creationId xmlns:p14="http://schemas.microsoft.com/office/powerpoint/2010/main" val="28272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563F88-38C5-76B4-2050-D8142D843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357"/>
            <a:ext cx="12192000" cy="3465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8564AE-CE81-6240-9335-C5360C9D3374}"/>
              </a:ext>
            </a:extLst>
          </p:cNvPr>
          <p:cNvSpPr txBox="1"/>
          <p:nvPr/>
        </p:nvSpPr>
        <p:spPr>
          <a:xfrm>
            <a:off x="6653217" y="33574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F51A44-E7BA-5155-7748-99D06985D415}"/>
              </a:ext>
            </a:extLst>
          </p:cNvPr>
          <p:cNvSpPr txBox="1"/>
          <p:nvPr/>
        </p:nvSpPr>
        <p:spPr>
          <a:xfrm>
            <a:off x="9066216" y="3357399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573DDB-4C21-E63C-71C0-DE3B273801A8}"/>
              </a:ext>
            </a:extLst>
          </p:cNvPr>
          <p:cNvSpPr txBox="1"/>
          <p:nvPr/>
        </p:nvSpPr>
        <p:spPr>
          <a:xfrm>
            <a:off x="8033283" y="4318789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217016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165856-4AF8-D870-9595-467E21096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187"/>
            <a:ext cx="12192000" cy="61236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EE34C1-F621-5B32-EE86-CDFD5B4FF17C}"/>
              </a:ext>
            </a:extLst>
          </p:cNvPr>
          <p:cNvSpPr txBox="1"/>
          <p:nvPr/>
        </p:nvSpPr>
        <p:spPr>
          <a:xfrm>
            <a:off x="2182817" y="38400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BC112A-281E-1953-F9A9-E565528426CC}"/>
              </a:ext>
            </a:extLst>
          </p:cNvPr>
          <p:cNvSpPr txBox="1"/>
          <p:nvPr/>
        </p:nvSpPr>
        <p:spPr>
          <a:xfrm>
            <a:off x="2774485" y="4327066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5292F9-2CA1-7911-7FCD-7ED655AA5E41}"/>
              </a:ext>
            </a:extLst>
          </p:cNvPr>
          <p:cNvSpPr txBox="1"/>
          <p:nvPr/>
        </p:nvSpPr>
        <p:spPr>
          <a:xfrm>
            <a:off x="506417" y="581101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1DDC98-0A10-44D2-348D-7F6D78ADB796}"/>
              </a:ext>
            </a:extLst>
          </p:cNvPr>
          <p:cNvSpPr txBox="1"/>
          <p:nvPr/>
        </p:nvSpPr>
        <p:spPr>
          <a:xfrm>
            <a:off x="4443417" y="4301665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88874A-36D4-FE92-68F6-9647D2D95644}"/>
              </a:ext>
            </a:extLst>
          </p:cNvPr>
          <p:cNvSpPr txBox="1"/>
          <p:nvPr/>
        </p:nvSpPr>
        <p:spPr>
          <a:xfrm>
            <a:off x="4553484" y="516540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B93435F-2C63-DEFE-57FC-06ED6D44AF3A}"/>
              </a:ext>
            </a:extLst>
          </p:cNvPr>
          <p:cNvSpPr txBox="1"/>
          <p:nvPr/>
        </p:nvSpPr>
        <p:spPr>
          <a:xfrm>
            <a:off x="10226150" y="3839999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9CD310-0C29-E9A7-5D9D-1540E2C42A27}"/>
              </a:ext>
            </a:extLst>
          </p:cNvPr>
          <p:cNvSpPr txBox="1"/>
          <p:nvPr/>
        </p:nvSpPr>
        <p:spPr>
          <a:xfrm>
            <a:off x="8370952" y="483389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03B174-6734-7464-7D7D-57DF5891F1CA}"/>
              </a:ext>
            </a:extLst>
          </p:cNvPr>
          <p:cNvSpPr txBox="1"/>
          <p:nvPr/>
        </p:nvSpPr>
        <p:spPr>
          <a:xfrm>
            <a:off x="8541284" y="5662353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39402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1171</TotalTime>
  <Words>133</Words>
  <Application>Microsoft Office PowerPoint</Application>
  <PresentationFormat>Grand écran</PresentationFormat>
  <Paragraphs>63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58</cp:revision>
  <dcterms:created xsi:type="dcterms:W3CDTF">2014-09-07T17:19:12Z</dcterms:created>
  <dcterms:modified xsi:type="dcterms:W3CDTF">2024-09-26T19:02:54Z</dcterms:modified>
</cp:coreProperties>
</file>