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6" r:id="rId5"/>
    <p:sldId id="273" r:id="rId6"/>
    <p:sldId id="274" r:id="rId7"/>
    <p:sldId id="275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7F3F8A2-61E7-AD8B-4BCF-E929FB8DF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8982"/>
            <a:ext cx="12192000" cy="5700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A1FE4B9-D570-8583-3AF8-CF275B766521}"/>
              </a:ext>
            </a:extLst>
          </p:cNvPr>
          <p:cNvSpPr txBox="1"/>
          <p:nvPr/>
        </p:nvSpPr>
        <p:spPr>
          <a:xfrm>
            <a:off x="4246990" y="3861044"/>
            <a:ext cx="1066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signes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CADDDBE-973E-D06B-748C-8001F8888320}"/>
              </a:ext>
            </a:extLst>
          </p:cNvPr>
          <p:cNvSpPr txBox="1"/>
          <p:nvPr/>
        </p:nvSpPr>
        <p:spPr>
          <a:xfrm>
            <a:off x="5873336" y="4344454"/>
            <a:ext cx="1066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signes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D701B76-633E-1B90-5D57-881C94C944B6}"/>
              </a:ext>
            </a:extLst>
          </p:cNvPr>
          <p:cNvSpPr txBox="1"/>
          <p:nvPr/>
        </p:nvSpPr>
        <p:spPr>
          <a:xfrm>
            <a:off x="3285923" y="513163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2A9C481-071D-CEAD-2182-4EF60C1D1C1D}"/>
              </a:ext>
            </a:extLst>
          </p:cNvPr>
          <p:cNvSpPr txBox="1"/>
          <p:nvPr/>
        </p:nvSpPr>
        <p:spPr>
          <a:xfrm>
            <a:off x="5956442" y="5131629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E9BE756-AC77-177D-361C-3EB947D28669}"/>
              </a:ext>
            </a:extLst>
          </p:cNvPr>
          <p:cNvSpPr txBox="1"/>
          <p:nvPr/>
        </p:nvSpPr>
        <p:spPr>
          <a:xfrm>
            <a:off x="8708274" y="5131630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-50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E734D9C-8BF8-55E5-67E9-6020187D2451}"/>
              </a:ext>
            </a:extLst>
          </p:cNvPr>
          <p:cNvSpPr txBox="1"/>
          <p:nvPr/>
        </p:nvSpPr>
        <p:spPr>
          <a:xfrm>
            <a:off x="11312324" y="513162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48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89C4024-E44F-E3E7-4DB4-E91572D94A37}"/>
              </a:ext>
            </a:extLst>
          </p:cNvPr>
          <p:cNvSpPr txBox="1"/>
          <p:nvPr/>
        </p:nvSpPr>
        <p:spPr>
          <a:xfrm>
            <a:off x="1052712" y="562716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45DAA5B-CC43-1B8C-B9BD-7863A2CDF48E}"/>
              </a:ext>
            </a:extLst>
          </p:cNvPr>
          <p:cNvSpPr txBox="1"/>
          <p:nvPr/>
        </p:nvSpPr>
        <p:spPr>
          <a:xfrm>
            <a:off x="4126604" y="5627161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54B8046-311D-9733-691A-B022501E2ED1}"/>
              </a:ext>
            </a:extLst>
          </p:cNvPr>
          <p:cNvSpPr txBox="1"/>
          <p:nvPr/>
        </p:nvSpPr>
        <p:spPr>
          <a:xfrm>
            <a:off x="7075772" y="5627162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0B2E070-A226-A14B-3DA8-73C237917562}"/>
              </a:ext>
            </a:extLst>
          </p:cNvPr>
          <p:cNvSpPr txBox="1"/>
          <p:nvPr/>
        </p:nvSpPr>
        <p:spPr>
          <a:xfrm>
            <a:off x="10287858" y="562716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1185F9-CA4C-2D00-6625-C6EA63E4C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780" y="664316"/>
            <a:ext cx="6313427" cy="160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5122F9A-01D4-C3AE-D0E7-980E7531A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4325"/>
            <a:ext cx="12192000" cy="334935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E97F5A3-79B7-7D9F-3309-F473095F1BA8}"/>
              </a:ext>
            </a:extLst>
          </p:cNvPr>
          <p:cNvSpPr txBox="1"/>
          <p:nvPr/>
        </p:nvSpPr>
        <p:spPr>
          <a:xfrm>
            <a:off x="4990385" y="237216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ABDC8C-5E41-DE81-96C4-CC40ECDEC4D2}"/>
              </a:ext>
            </a:extLst>
          </p:cNvPr>
          <p:cNvSpPr txBox="1"/>
          <p:nvPr/>
        </p:nvSpPr>
        <p:spPr>
          <a:xfrm>
            <a:off x="8388715" y="236651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-9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27B3284-D389-737E-524A-6A5B18C52C4B}"/>
              </a:ext>
            </a:extLst>
          </p:cNvPr>
          <p:cNvSpPr txBox="1"/>
          <p:nvPr/>
        </p:nvSpPr>
        <p:spPr>
          <a:xfrm>
            <a:off x="6734388" y="3024390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opposé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FC5628A-3B2D-6FA5-42E7-7671B4BE71ED}"/>
              </a:ext>
            </a:extLst>
          </p:cNvPr>
          <p:cNvSpPr txBox="1"/>
          <p:nvPr/>
        </p:nvSpPr>
        <p:spPr>
          <a:xfrm>
            <a:off x="4810220" y="349452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3215F1D-EA0B-5A6B-1E5A-5E3E35239D4F}"/>
              </a:ext>
            </a:extLst>
          </p:cNvPr>
          <p:cNvSpPr txBox="1"/>
          <p:nvPr/>
        </p:nvSpPr>
        <p:spPr>
          <a:xfrm>
            <a:off x="8238642" y="351895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3AA13B1-BA4F-FE96-E63F-D5FE1F29432B}"/>
              </a:ext>
            </a:extLst>
          </p:cNvPr>
          <p:cNvSpPr txBox="1"/>
          <p:nvPr/>
        </p:nvSpPr>
        <p:spPr>
          <a:xfrm>
            <a:off x="3289384" y="401449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2EA269A-9DEB-BAC8-0DCF-19FEDD921D2B}"/>
              </a:ext>
            </a:extLst>
          </p:cNvPr>
          <p:cNvSpPr txBox="1"/>
          <p:nvPr/>
        </p:nvSpPr>
        <p:spPr>
          <a:xfrm>
            <a:off x="3836920" y="401449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48D225E-3604-CEDB-DEDC-23B178EEFBA3}"/>
              </a:ext>
            </a:extLst>
          </p:cNvPr>
          <p:cNvSpPr txBox="1"/>
          <p:nvPr/>
        </p:nvSpPr>
        <p:spPr>
          <a:xfrm>
            <a:off x="4316175" y="401449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49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D3E37D0-CA24-78BD-375B-1E7E851FABF8}"/>
              </a:ext>
            </a:extLst>
          </p:cNvPr>
          <p:cNvSpPr txBox="1"/>
          <p:nvPr/>
        </p:nvSpPr>
        <p:spPr>
          <a:xfrm>
            <a:off x="3399504" y="4476156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(-4)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DA19A6F-DB33-FF30-6C1A-0D55522C14A3}"/>
              </a:ext>
            </a:extLst>
          </p:cNvPr>
          <p:cNvSpPr txBox="1"/>
          <p:nvPr/>
        </p:nvSpPr>
        <p:spPr>
          <a:xfrm>
            <a:off x="4268409" y="4472373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(-4)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D5859A-AFE8-DFF3-A186-91596E62A8C7}"/>
              </a:ext>
            </a:extLst>
          </p:cNvPr>
          <p:cNvSpPr txBox="1"/>
          <p:nvPr/>
        </p:nvSpPr>
        <p:spPr>
          <a:xfrm>
            <a:off x="5305272" y="448665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E9A54CC-C5CA-511A-0D88-D1536AD96293}"/>
              </a:ext>
            </a:extLst>
          </p:cNvPr>
          <p:cNvSpPr txBox="1"/>
          <p:nvPr/>
        </p:nvSpPr>
        <p:spPr>
          <a:xfrm>
            <a:off x="7670629" y="447237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84833FE-177C-6101-AD93-5E0CC719234E}"/>
              </a:ext>
            </a:extLst>
          </p:cNvPr>
          <p:cNvSpPr txBox="1"/>
          <p:nvPr/>
        </p:nvSpPr>
        <p:spPr>
          <a:xfrm>
            <a:off x="7941477" y="4505206"/>
            <a:ext cx="100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 x 4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E63C6BE-E342-3F45-3FA7-B42316A69BCF}"/>
              </a:ext>
            </a:extLst>
          </p:cNvPr>
          <p:cNvSpPr txBox="1"/>
          <p:nvPr/>
        </p:nvSpPr>
        <p:spPr>
          <a:xfrm>
            <a:off x="9308362" y="4502582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-16</a:t>
            </a:r>
          </a:p>
        </p:txBody>
      </p:sp>
    </p:spTree>
    <p:extLst>
      <p:ext uri="{BB962C8B-B14F-4D97-AF65-F5344CB8AC3E}">
        <p14:creationId xmlns:p14="http://schemas.microsoft.com/office/powerpoint/2010/main" val="278135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5A2C88-4360-CD97-111A-61F75C4D8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077"/>
            <a:ext cx="12192000" cy="627184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8720D58-F688-440F-2606-6B8B70B9AE0A}"/>
              </a:ext>
            </a:extLst>
          </p:cNvPr>
          <p:cNvSpPr txBox="1"/>
          <p:nvPr/>
        </p:nvSpPr>
        <p:spPr>
          <a:xfrm>
            <a:off x="4070883" y="2332932"/>
            <a:ext cx="2972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- 3 x 12 x 4 x 25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07A8EF4-EF8E-0D4C-0C43-408F0A61C6A3}"/>
              </a:ext>
            </a:extLst>
          </p:cNvPr>
          <p:cNvSpPr txBox="1"/>
          <p:nvPr/>
        </p:nvSpPr>
        <p:spPr>
          <a:xfrm>
            <a:off x="6933105" y="2332931"/>
            <a:ext cx="2343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- 36 x 100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051559D-7412-1631-5FF6-C1CFCA64D686}"/>
              </a:ext>
            </a:extLst>
          </p:cNvPr>
          <p:cNvSpPr txBox="1"/>
          <p:nvPr/>
        </p:nvSpPr>
        <p:spPr>
          <a:xfrm>
            <a:off x="9025386" y="2332931"/>
            <a:ext cx="170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- 3 600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AE73C08-29BD-CBFD-DF40-8DCA4E294E1F}"/>
              </a:ext>
            </a:extLst>
          </p:cNvPr>
          <p:cNvSpPr txBox="1"/>
          <p:nvPr/>
        </p:nvSpPr>
        <p:spPr>
          <a:xfrm>
            <a:off x="3571838" y="2819997"/>
            <a:ext cx="46730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- 7,2 x 2 x ( - 5 ) x ( - 2 )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F57C21E-DD55-2444-B385-92B4D6A34CEC}"/>
              </a:ext>
            </a:extLst>
          </p:cNvPr>
          <p:cNvSpPr txBox="1"/>
          <p:nvPr/>
        </p:nvSpPr>
        <p:spPr>
          <a:xfrm>
            <a:off x="7957570" y="2845397"/>
            <a:ext cx="2343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- 14,4 x 10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AE4EAB4-E47B-E733-08E5-1FAAFBAC0CBE}"/>
              </a:ext>
            </a:extLst>
          </p:cNvPr>
          <p:cNvSpPr txBox="1"/>
          <p:nvPr/>
        </p:nvSpPr>
        <p:spPr>
          <a:xfrm>
            <a:off x="10201236" y="2845397"/>
            <a:ext cx="1388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- 144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7BF0B35-A441-25C3-DCC3-72F0AAFF1AEF}"/>
              </a:ext>
            </a:extLst>
          </p:cNvPr>
          <p:cNvSpPr txBox="1"/>
          <p:nvPr/>
        </p:nvSpPr>
        <p:spPr>
          <a:xfrm>
            <a:off x="8308260" y="4047663"/>
            <a:ext cx="1268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positif.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8538B48-3D05-38A2-01E9-FD05B4939A80}"/>
              </a:ext>
            </a:extLst>
          </p:cNvPr>
          <p:cNvSpPr txBox="1"/>
          <p:nvPr/>
        </p:nvSpPr>
        <p:spPr>
          <a:xfrm>
            <a:off x="8505853" y="4502555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négatif.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4E6B82A-11DE-E6F5-771F-92793AB47A46}"/>
              </a:ext>
            </a:extLst>
          </p:cNvPr>
          <p:cNvSpPr txBox="1"/>
          <p:nvPr/>
        </p:nvSpPr>
        <p:spPr>
          <a:xfrm>
            <a:off x="5889897" y="5416955"/>
            <a:ext cx="1135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positif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886C28B-57F8-27FA-5D0D-3C7C91383BE7}"/>
              </a:ext>
            </a:extLst>
          </p:cNvPr>
          <p:cNvSpPr txBox="1"/>
          <p:nvPr/>
        </p:nvSpPr>
        <p:spPr>
          <a:xfrm>
            <a:off x="7872694" y="541695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FA734E5-758E-C403-B721-DE0C72DBC418}"/>
              </a:ext>
            </a:extLst>
          </p:cNvPr>
          <p:cNvSpPr txBox="1"/>
          <p:nvPr/>
        </p:nvSpPr>
        <p:spPr>
          <a:xfrm>
            <a:off x="11212090" y="5397717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pair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966FA8C-34B2-6FEB-ECA3-15067695A81A}"/>
              </a:ext>
            </a:extLst>
          </p:cNvPr>
          <p:cNvSpPr txBox="1"/>
          <p:nvPr/>
        </p:nvSpPr>
        <p:spPr>
          <a:xfrm>
            <a:off x="4165233" y="5902060"/>
            <a:ext cx="1241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négatif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9A45360-9073-EA4C-FB71-296B962BAB3B}"/>
              </a:ext>
            </a:extLst>
          </p:cNvPr>
          <p:cNvSpPr txBox="1"/>
          <p:nvPr/>
        </p:nvSpPr>
        <p:spPr>
          <a:xfrm>
            <a:off x="6365481" y="5899931"/>
            <a:ext cx="1135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E43307C-F62F-5E5D-B476-6A4188B1C1AF}"/>
              </a:ext>
            </a:extLst>
          </p:cNvPr>
          <p:cNvSpPr txBox="1"/>
          <p:nvPr/>
        </p:nvSpPr>
        <p:spPr>
          <a:xfrm>
            <a:off x="9733857" y="5899931"/>
            <a:ext cx="1135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impair</a:t>
            </a:r>
          </a:p>
        </p:txBody>
      </p:sp>
    </p:spTree>
    <p:extLst>
      <p:ext uri="{BB962C8B-B14F-4D97-AF65-F5344CB8AC3E}">
        <p14:creationId xmlns:p14="http://schemas.microsoft.com/office/powerpoint/2010/main" val="6382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751ACB9-0E6B-9BA9-26E9-3A3923A49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0723"/>
            <a:ext cx="12192000" cy="479655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422263-62B4-278C-27F7-2BDDE1F819B8}"/>
              </a:ext>
            </a:extLst>
          </p:cNvPr>
          <p:cNvSpPr txBox="1"/>
          <p:nvPr/>
        </p:nvSpPr>
        <p:spPr>
          <a:xfrm>
            <a:off x="7457439" y="166356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58CC50-3F35-2259-78DA-8F9544946805}"/>
              </a:ext>
            </a:extLst>
          </p:cNvPr>
          <p:cNvSpPr txBox="1"/>
          <p:nvPr/>
        </p:nvSpPr>
        <p:spPr>
          <a:xfrm>
            <a:off x="5511073" y="242556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355C2C2-C2F2-683A-8A75-C6F59BAAA066}"/>
              </a:ext>
            </a:extLst>
          </p:cNvPr>
          <p:cNvSpPr txBox="1"/>
          <p:nvPr/>
        </p:nvSpPr>
        <p:spPr>
          <a:xfrm>
            <a:off x="11022146" y="242556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7EC7E1F-D7BD-6C7A-AA68-32EFC20FBF98}"/>
              </a:ext>
            </a:extLst>
          </p:cNvPr>
          <p:cNvSpPr txBox="1"/>
          <p:nvPr/>
        </p:nvSpPr>
        <p:spPr>
          <a:xfrm>
            <a:off x="2166982" y="3932144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9821CE8-AA63-8441-C596-0EC93E528EEE}"/>
              </a:ext>
            </a:extLst>
          </p:cNvPr>
          <p:cNvSpPr txBox="1"/>
          <p:nvPr/>
        </p:nvSpPr>
        <p:spPr>
          <a:xfrm>
            <a:off x="6858481" y="3932144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-0,1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CFF323-0CEC-441C-054C-7C6DB8A3A521}"/>
              </a:ext>
            </a:extLst>
          </p:cNvPr>
          <p:cNvSpPr txBox="1"/>
          <p:nvPr/>
        </p:nvSpPr>
        <p:spPr>
          <a:xfrm>
            <a:off x="6496673" y="499894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83057D8-02E2-7685-95CC-ABF7BEECCED9}"/>
              </a:ext>
            </a:extLst>
          </p:cNvPr>
          <p:cNvSpPr txBox="1"/>
          <p:nvPr/>
        </p:nvSpPr>
        <p:spPr>
          <a:xfrm>
            <a:off x="8829320" y="4998944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0,25</a:t>
            </a:r>
          </a:p>
        </p:txBody>
      </p:sp>
    </p:spTree>
    <p:extLst>
      <p:ext uri="{BB962C8B-B14F-4D97-AF65-F5344CB8AC3E}">
        <p14:creationId xmlns:p14="http://schemas.microsoft.com/office/powerpoint/2010/main" val="103881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BC1180F1-5EBD-B7D9-6F37-E671A9CF2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6186"/>
            <a:ext cx="12192000" cy="386755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7C7B525-9BBD-E864-5EC5-F7A26782A205}"/>
              </a:ext>
            </a:extLst>
          </p:cNvPr>
          <p:cNvSpPr txBox="1"/>
          <p:nvPr/>
        </p:nvSpPr>
        <p:spPr>
          <a:xfrm>
            <a:off x="6298833" y="2701660"/>
            <a:ext cx="1066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signes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0C646CC-AABE-DD1C-68EB-DCE3782E1AEC}"/>
              </a:ext>
            </a:extLst>
          </p:cNvPr>
          <p:cNvSpPr txBox="1"/>
          <p:nvPr/>
        </p:nvSpPr>
        <p:spPr>
          <a:xfrm>
            <a:off x="7509566" y="3198167"/>
            <a:ext cx="1066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signes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848AD93-E246-2A3D-7535-C8252CC66474}"/>
              </a:ext>
            </a:extLst>
          </p:cNvPr>
          <p:cNvSpPr txBox="1"/>
          <p:nvPr/>
        </p:nvSpPr>
        <p:spPr>
          <a:xfrm>
            <a:off x="2827499" y="398859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11E2481-9F40-87FA-DA0F-81784974D578}"/>
              </a:ext>
            </a:extLst>
          </p:cNvPr>
          <p:cNvSpPr txBox="1"/>
          <p:nvPr/>
        </p:nvSpPr>
        <p:spPr>
          <a:xfrm>
            <a:off x="6096000" y="3988594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572F38-56B7-C4AA-16FE-2FA6500174BC}"/>
              </a:ext>
            </a:extLst>
          </p:cNvPr>
          <p:cNvSpPr txBox="1"/>
          <p:nvPr/>
        </p:nvSpPr>
        <p:spPr>
          <a:xfrm>
            <a:off x="8451182" y="3988594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02DF1B8-5155-8807-4FF8-3BB9CC889075}"/>
              </a:ext>
            </a:extLst>
          </p:cNvPr>
          <p:cNvSpPr txBox="1"/>
          <p:nvPr/>
        </p:nvSpPr>
        <p:spPr>
          <a:xfrm>
            <a:off x="11285700" y="398859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FBAD347-B398-74C9-7C28-785AD14A3FE9}"/>
              </a:ext>
            </a:extLst>
          </p:cNvPr>
          <p:cNvSpPr txBox="1"/>
          <p:nvPr/>
        </p:nvSpPr>
        <p:spPr>
          <a:xfrm>
            <a:off x="2733723" y="471908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28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39A9412-4B12-2F97-E4A0-DA0BC9008BB3}"/>
              </a:ext>
            </a:extLst>
          </p:cNvPr>
          <p:cNvSpPr txBox="1"/>
          <p:nvPr/>
        </p:nvSpPr>
        <p:spPr>
          <a:xfrm>
            <a:off x="5078348" y="471908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6A43354-C010-DACF-9362-07CFF435F717}"/>
              </a:ext>
            </a:extLst>
          </p:cNvPr>
          <p:cNvSpPr txBox="1"/>
          <p:nvPr/>
        </p:nvSpPr>
        <p:spPr>
          <a:xfrm>
            <a:off x="7213600" y="4719087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- 9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2D4168A-F616-1BA9-9926-756C6A61ABEB}"/>
              </a:ext>
            </a:extLst>
          </p:cNvPr>
          <p:cNvSpPr txBox="1"/>
          <p:nvPr/>
        </p:nvSpPr>
        <p:spPr>
          <a:xfrm>
            <a:off x="9785049" y="470530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66211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B8807F9F-019D-EA32-6134-32B35ED11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451"/>
            <a:ext cx="12192000" cy="54370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FBD84F3-C7EA-0B77-FC11-07ECF59DBDC1}"/>
              </a:ext>
            </a:extLst>
          </p:cNvPr>
          <p:cNvSpPr txBox="1"/>
          <p:nvPr/>
        </p:nvSpPr>
        <p:spPr>
          <a:xfrm>
            <a:off x="1994879" y="1859405"/>
            <a:ext cx="1965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parenthèses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3B540C-B42C-C4CA-DF27-58B8E5DAC536}"/>
              </a:ext>
            </a:extLst>
          </p:cNvPr>
          <p:cNvSpPr txBox="1"/>
          <p:nvPr/>
        </p:nvSpPr>
        <p:spPr>
          <a:xfrm>
            <a:off x="7807426" y="1818952"/>
            <a:ext cx="146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intérieur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6428451-37DA-0E0F-1D91-F3B22B712430}"/>
              </a:ext>
            </a:extLst>
          </p:cNvPr>
          <p:cNvSpPr txBox="1"/>
          <p:nvPr/>
        </p:nvSpPr>
        <p:spPr>
          <a:xfrm>
            <a:off x="5957240" y="2467178"/>
            <a:ext cx="1850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prioritaires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4458A3F-98A5-CF67-ECC7-524260D5C69D}"/>
              </a:ext>
            </a:extLst>
          </p:cNvPr>
          <p:cNvSpPr txBox="1"/>
          <p:nvPr/>
        </p:nvSpPr>
        <p:spPr>
          <a:xfrm>
            <a:off x="790863" y="4306098"/>
            <a:ext cx="2408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– 3 x ( - 3 )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A39C1F6-9278-8934-E4DB-A9CBFDC0C78D}"/>
              </a:ext>
            </a:extLst>
          </p:cNvPr>
          <p:cNvSpPr txBox="1"/>
          <p:nvPr/>
        </p:nvSpPr>
        <p:spPr>
          <a:xfrm>
            <a:off x="749823" y="4626088"/>
            <a:ext cx="1773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– ( - 9 )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C16BC52-0D14-D384-F035-87CD97A482A8}"/>
              </a:ext>
            </a:extLst>
          </p:cNvPr>
          <p:cNvSpPr txBox="1"/>
          <p:nvPr/>
        </p:nvSpPr>
        <p:spPr>
          <a:xfrm>
            <a:off x="719071" y="540624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881783C-C9D6-3B9A-D79E-F20A068FCACE}"/>
                  </a:ext>
                </a:extLst>
              </p:cNvPr>
              <p:cNvSpPr txBox="1"/>
              <p:nvPr/>
            </p:nvSpPr>
            <p:spPr>
              <a:xfrm>
                <a:off x="4034961" y="4395255"/>
                <a:ext cx="22894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12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(-2) x 5</a:t>
                </a: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881783C-C9D6-3B9A-D79E-F20A068FCA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4961" y="4395255"/>
                <a:ext cx="2289409" cy="461665"/>
              </a:xfrm>
              <a:prstGeom prst="rect">
                <a:avLst/>
              </a:prstGeom>
              <a:blipFill>
                <a:blip r:embed="rId3"/>
                <a:stretch>
                  <a:fillRect l="-4267" t="-10526" r="-3200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DA9ABFFD-31BF-6970-FE51-8C6A4B61818D}"/>
              </a:ext>
            </a:extLst>
          </p:cNvPr>
          <p:cNvSpPr txBox="1"/>
          <p:nvPr/>
        </p:nvSpPr>
        <p:spPr>
          <a:xfrm>
            <a:off x="4034961" y="4856921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- 6 x 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DB4A119-84AF-00B4-97A8-CCE67DB146D6}"/>
              </a:ext>
            </a:extLst>
          </p:cNvPr>
          <p:cNvSpPr txBox="1"/>
          <p:nvPr/>
        </p:nvSpPr>
        <p:spPr>
          <a:xfrm>
            <a:off x="4034961" y="5352454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- 30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47A70E6-18D1-8333-9462-0186F8E3710E}"/>
                  </a:ext>
                </a:extLst>
              </p:cNvPr>
              <p:cNvSpPr txBox="1"/>
              <p:nvPr/>
            </p:nvSpPr>
            <p:spPr>
              <a:xfrm>
                <a:off x="7160436" y="4264502"/>
                <a:ext cx="36519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[ 7 + 3 x (-7) ]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(-2)</a:t>
                </a:r>
              </a:p>
            </p:txBody>
          </p:sp>
        </mc:Choice>
        <mc:Fallback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47A70E6-18D1-8333-9462-0186F8E371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0436" y="4264502"/>
                <a:ext cx="3651962" cy="461665"/>
              </a:xfrm>
              <a:prstGeom prst="rect">
                <a:avLst/>
              </a:prstGeom>
              <a:blipFill>
                <a:blip r:embed="rId4"/>
                <a:stretch>
                  <a:fillRect l="-2671" t="-10667" r="-1669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0646806-1F0C-A73E-2C53-E195530D24B1}"/>
                  </a:ext>
                </a:extLst>
              </p:cNvPr>
              <p:cNvSpPr txBox="1"/>
              <p:nvPr/>
            </p:nvSpPr>
            <p:spPr>
              <a:xfrm>
                <a:off x="7148293" y="4663638"/>
                <a:ext cx="36038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[ 7 + ( - 21 ) ]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(-2)</a:t>
                </a:r>
              </a:p>
            </p:txBody>
          </p:sp>
        </mc:Choice>
        <mc:Fallback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0646806-1F0C-A73E-2C53-E195530D24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8293" y="4663638"/>
                <a:ext cx="3603872" cy="461665"/>
              </a:xfrm>
              <a:prstGeom prst="rect">
                <a:avLst/>
              </a:prstGeom>
              <a:blipFill>
                <a:blip r:embed="rId5"/>
                <a:stretch>
                  <a:fillRect l="-2707" t="-10526" r="-1692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CAF06CC6-BC6D-7D43-6088-0BB05F77E9D4}"/>
                  </a:ext>
                </a:extLst>
              </p:cNvPr>
              <p:cNvSpPr txBox="1"/>
              <p:nvPr/>
            </p:nvSpPr>
            <p:spPr>
              <a:xfrm>
                <a:off x="7144964" y="5004468"/>
                <a:ext cx="20425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- 14 </a:t>
                </a:r>
                <a14:m>
                  <m:oMath xmlns:m="http://schemas.openxmlformats.org/officeDocument/2006/math">
                    <m:r>
                      <a:rPr lang="fr-FR" sz="2400" b="1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(-2)</a:t>
                </a:r>
              </a:p>
            </p:txBody>
          </p:sp>
        </mc:Choice>
        <mc:Fallback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CAF06CC6-BC6D-7D43-6088-0BB05F77E9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964" y="5004468"/>
                <a:ext cx="2042547" cy="461665"/>
              </a:xfrm>
              <a:prstGeom prst="rect">
                <a:avLst/>
              </a:prstGeom>
              <a:blipFill>
                <a:blip r:embed="rId6"/>
                <a:stretch>
                  <a:fillRect l="-4478" t="-10526" r="-4179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ZoneTexte 19">
            <a:extLst>
              <a:ext uri="{FF2B5EF4-FFF2-40B4-BE49-F238E27FC236}">
                <a16:creationId xmlns:a16="http://schemas.microsoft.com/office/drawing/2014/main" id="{357F4441-AE23-7199-57C0-A25520A7CC09}"/>
              </a:ext>
            </a:extLst>
          </p:cNvPr>
          <p:cNvSpPr txBox="1"/>
          <p:nvPr/>
        </p:nvSpPr>
        <p:spPr>
          <a:xfrm>
            <a:off x="7160436" y="539400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2748BDB-7F02-0A44-8F01-7971F1388759}"/>
              </a:ext>
            </a:extLst>
          </p:cNvPr>
          <p:cNvSpPr txBox="1"/>
          <p:nvPr/>
        </p:nvSpPr>
        <p:spPr>
          <a:xfrm>
            <a:off x="749823" y="5016165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+ 9</a:t>
            </a:r>
          </a:p>
        </p:txBody>
      </p:sp>
    </p:spTree>
    <p:extLst>
      <p:ext uri="{BB962C8B-B14F-4D97-AF65-F5344CB8AC3E}">
        <p14:creationId xmlns:p14="http://schemas.microsoft.com/office/powerpoint/2010/main" val="411587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0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CAEEB7E-C99E-91E6-F2B6-97B432949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142"/>
            <a:ext cx="12192000" cy="665771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6BFD3DD-B611-3A0F-1F7D-B9EF466E32B7}"/>
              </a:ext>
            </a:extLst>
          </p:cNvPr>
          <p:cNvSpPr txBox="1"/>
          <p:nvPr/>
        </p:nvSpPr>
        <p:spPr>
          <a:xfrm>
            <a:off x="92766" y="2566194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B19C66-5703-6B09-8AB5-47B454B30B5F}"/>
              </a:ext>
            </a:extLst>
          </p:cNvPr>
          <p:cNvSpPr txBox="1"/>
          <p:nvPr/>
        </p:nvSpPr>
        <p:spPr>
          <a:xfrm>
            <a:off x="92766" y="3052002"/>
            <a:ext cx="1949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 – 4 = 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1D9E817-958B-37DC-299C-157A81DECC4F}"/>
              </a:ext>
            </a:extLst>
          </p:cNvPr>
          <p:cNvSpPr txBox="1"/>
          <p:nvPr/>
        </p:nvSpPr>
        <p:spPr>
          <a:xfrm>
            <a:off x="2311033" y="2566194"/>
            <a:ext cx="31261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 x ( - 3 ) = - 9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05AFAC0-B744-7FBB-BB0B-38E39B0BB708}"/>
              </a:ext>
            </a:extLst>
          </p:cNvPr>
          <p:cNvSpPr txBox="1"/>
          <p:nvPr/>
        </p:nvSpPr>
        <p:spPr>
          <a:xfrm>
            <a:off x="2311032" y="3027859"/>
            <a:ext cx="2642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- 9 + 5 = </a:t>
            </a:r>
            <a:r>
              <a:rPr lang="fr-FR" sz="2400" b="1" dirty="0">
                <a:solidFill>
                  <a:srgbClr val="FF00FF"/>
                </a:solidFill>
                <a:latin typeface="Comic Sans MS" panose="030F0702030302020204" pitchFamily="66" charset="0"/>
              </a:rPr>
              <a:t>- 4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3CCA8AE-FB45-5EE7-8FE8-244A1F659523}"/>
              </a:ext>
            </a:extLst>
          </p:cNvPr>
          <p:cNvSpPr txBox="1"/>
          <p:nvPr/>
        </p:nvSpPr>
        <p:spPr>
          <a:xfrm>
            <a:off x="6937011" y="2335361"/>
            <a:ext cx="3539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( 7 – 4 ) x ( - 3 ) + 5</a:t>
            </a:r>
            <a:endParaRPr lang="fr-FR" sz="24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DD3A2C3-A9DB-101A-2D05-F52715A212F3}"/>
              </a:ext>
            </a:extLst>
          </p:cNvPr>
          <p:cNvSpPr txBox="1"/>
          <p:nvPr/>
        </p:nvSpPr>
        <p:spPr>
          <a:xfrm>
            <a:off x="6582653" y="2678488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3 x ( - 3) + 5</a:t>
            </a:r>
            <a:endParaRPr lang="fr-FR" sz="24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9ABDFB8-E8B8-3E2A-7C60-7E25EDD49F83}"/>
              </a:ext>
            </a:extLst>
          </p:cNvPr>
          <p:cNvSpPr txBox="1"/>
          <p:nvPr/>
        </p:nvSpPr>
        <p:spPr>
          <a:xfrm>
            <a:off x="6582653" y="3004228"/>
            <a:ext cx="1654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- 9 + 5</a:t>
            </a:r>
            <a:endParaRPr lang="fr-FR" sz="24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5B19CF2-1599-8EDA-327E-0F8A53309545}"/>
              </a:ext>
            </a:extLst>
          </p:cNvPr>
          <p:cNvSpPr txBox="1"/>
          <p:nvPr/>
        </p:nvSpPr>
        <p:spPr>
          <a:xfrm>
            <a:off x="6582653" y="3304041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</a:t>
            </a:r>
            <a:r>
              <a:rPr lang="fr-FR" sz="2400" b="1" dirty="0">
                <a:solidFill>
                  <a:srgbClr val="FF00FF"/>
                </a:solidFill>
                <a:latin typeface="Comic Sans MS" panose="030F0702030302020204" pitchFamily="66" charset="0"/>
              </a:rPr>
              <a:t>- 4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2EE1C66-C602-3F40-2F42-94D0F70A04BD}"/>
              </a:ext>
            </a:extLst>
          </p:cNvPr>
          <p:cNvSpPr txBox="1"/>
          <p:nvPr/>
        </p:nvSpPr>
        <p:spPr>
          <a:xfrm>
            <a:off x="264904" y="4079392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4B1B9E4-6E54-22DF-86BA-9D87FD01F3C6}"/>
              </a:ext>
            </a:extLst>
          </p:cNvPr>
          <p:cNvSpPr txBox="1"/>
          <p:nvPr/>
        </p:nvSpPr>
        <p:spPr>
          <a:xfrm>
            <a:off x="264904" y="4565200"/>
            <a:ext cx="2590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 – 4 = - 6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ADA83E6-0A22-D832-B7A0-DEACF36D3729}"/>
              </a:ext>
            </a:extLst>
          </p:cNvPr>
          <p:cNvSpPr txBox="1"/>
          <p:nvPr/>
        </p:nvSpPr>
        <p:spPr>
          <a:xfrm>
            <a:off x="3130835" y="4083194"/>
            <a:ext cx="3313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- 6 x ( - 3 ) = 18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39C455F-FA29-864C-AC86-5B4FF3533FCF}"/>
              </a:ext>
            </a:extLst>
          </p:cNvPr>
          <p:cNvSpPr txBox="1"/>
          <p:nvPr/>
        </p:nvSpPr>
        <p:spPr>
          <a:xfrm>
            <a:off x="3130835" y="4551190"/>
            <a:ext cx="2375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 + 5 = </a:t>
            </a:r>
            <a:r>
              <a:rPr lang="fr-FR" sz="2400" b="1" dirty="0">
                <a:solidFill>
                  <a:srgbClr val="FF00FF"/>
                </a:solidFill>
                <a:latin typeface="Comic Sans MS" panose="030F0702030302020204" pitchFamily="66" charset="0"/>
              </a:rPr>
              <a:t>23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0552378-EC2C-3E18-6B78-780BF65594A4}"/>
              </a:ext>
            </a:extLst>
          </p:cNvPr>
          <p:cNvSpPr txBox="1"/>
          <p:nvPr/>
        </p:nvSpPr>
        <p:spPr>
          <a:xfrm>
            <a:off x="7109149" y="3848559"/>
            <a:ext cx="39934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- 2 – 4 ) x ( - 3 ) + 5</a:t>
            </a:r>
            <a:endParaRPr lang="fr-FR" sz="24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9ABCF8B-CD4F-B100-8F60-A4669531056A}"/>
              </a:ext>
            </a:extLst>
          </p:cNvPr>
          <p:cNvSpPr txBox="1"/>
          <p:nvPr/>
        </p:nvSpPr>
        <p:spPr>
          <a:xfrm>
            <a:off x="6754791" y="4191686"/>
            <a:ext cx="2967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- 6 x ( - 3) + 5</a:t>
            </a:r>
            <a:endParaRPr lang="fr-FR" sz="24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85E3E25-1EF6-61DE-7BFF-501C2A93C153}"/>
              </a:ext>
            </a:extLst>
          </p:cNvPr>
          <p:cNvSpPr txBox="1"/>
          <p:nvPr/>
        </p:nvSpPr>
        <p:spPr>
          <a:xfrm>
            <a:off x="6754791" y="4517426"/>
            <a:ext cx="1521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18 + 5</a:t>
            </a:r>
            <a:endParaRPr lang="fr-FR" sz="24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60CDE00-3A9F-9904-4BAA-0A67A0EC1A69}"/>
              </a:ext>
            </a:extLst>
          </p:cNvPr>
          <p:cNvSpPr txBox="1"/>
          <p:nvPr/>
        </p:nvSpPr>
        <p:spPr>
          <a:xfrm>
            <a:off x="6754791" y="4817239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</a:t>
            </a:r>
            <a:r>
              <a:rPr lang="fr-FR" sz="2400" b="1" dirty="0">
                <a:solidFill>
                  <a:srgbClr val="FF00FF"/>
                </a:solidFill>
                <a:latin typeface="Comic Sans MS" panose="030F0702030302020204" pitchFamily="66" charset="0"/>
              </a:rPr>
              <a:t>23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839D188-C029-F082-9EFB-F2C0D9F68F00}"/>
              </a:ext>
            </a:extLst>
          </p:cNvPr>
          <p:cNvSpPr txBox="1"/>
          <p:nvPr/>
        </p:nvSpPr>
        <p:spPr>
          <a:xfrm>
            <a:off x="92766" y="5528472"/>
            <a:ext cx="3690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On procède à l’envers :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EAE6471-BF1F-B00E-13E1-6E0B557A7CFC}"/>
              </a:ext>
            </a:extLst>
          </p:cNvPr>
          <p:cNvSpPr txBox="1"/>
          <p:nvPr/>
        </p:nvSpPr>
        <p:spPr>
          <a:xfrm>
            <a:off x="4348252" y="5528471"/>
            <a:ext cx="2457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26 </a:t>
            </a:r>
            <a:r>
              <a:rPr lang="fr-FR" sz="2400" b="1" dirty="0">
                <a:solidFill>
                  <a:srgbClr val="FF00FF"/>
                </a:solidFill>
                <a:latin typeface="Comic Sans MS" panose="030F0702030302020204" pitchFamily="66" charset="0"/>
              </a:rPr>
              <a:t>–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5 = 21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FA88E47-089A-3D34-7B3C-70B69FB6A7E7}"/>
                  </a:ext>
                </a:extLst>
              </p:cNvPr>
              <p:cNvSpPr txBox="1"/>
              <p:nvPr/>
            </p:nvSpPr>
            <p:spPr>
              <a:xfrm>
                <a:off x="4348252" y="5923191"/>
                <a:ext cx="34948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21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( - 3 ) = - 7 </a:t>
                </a: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FA88E47-089A-3D34-7B3C-70B69FB6A7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252" y="5923191"/>
                <a:ext cx="3494867" cy="461665"/>
              </a:xfrm>
              <a:prstGeom prst="rect">
                <a:avLst/>
              </a:prstGeom>
              <a:blipFill>
                <a:blip r:embed="rId3"/>
                <a:stretch>
                  <a:fillRect l="-2265" t="-10667" r="-1568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ZoneTexte 28">
            <a:extLst>
              <a:ext uri="{FF2B5EF4-FFF2-40B4-BE49-F238E27FC236}">
                <a16:creationId xmlns:a16="http://schemas.microsoft.com/office/drawing/2014/main" id="{63965952-27C8-13FE-88C9-701B38A9F736}"/>
              </a:ext>
            </a:extLst>
          </p:cNvPr>
          <p:cNvSpPr txBox="1"/>
          <p:nvPr/>
        </p:nvSpPr>
        <p:spPr>
          <a:xfrm>
            <a:off x="4348252" y="6328894"/>
            <a:ext cx="2775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- 7 </a:t>
            </a:r>
            <a:r>
              <a:rPr lang="fr-FR" sz="2400" b="1" dirty="0">
                <a:solidFill>
                  <a:srgbClr val="FF00FF"/>
                </a:solidFill>
                <a:latin typeface="Comic Sans MS" panose="030F0702030302020204" pitchFamily="66" charset="0"/>
              </a:rPr>
              <a:t>+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4 = </a:t>
            </a:r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- 3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144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1200</TotalTime>
  <Words>304</Words>
  <Application>Microsoft Office PowerPoint</Application>
  <PresentationFormat>Grand écran</PresentationFormat>
  <Paragraphs>89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63</cp:revision>
  <dcterms:created xsi:type="dcterms:W3CDTF">2014-09-07T17:19:12Z</dcterms:created>
  <dcterms:modified xsi:type="dcterms:W3CDTF">2025-01-14T10:16:45Z</dcterms:modified>
</cp:coreProperties>
</file>