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23EC098-BAD8-F9E4-AC5E-3DA61FD1A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327"/>
            <a:ext cx="12192000" cy="669134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A103BD8-DA1D-8848-8280-6553CAD9344B}"/>
              </a:ext>
            </a:extLst>
          </p:cNvPr>
          <p:cNvSpPr txBox="1"/>
          <p:nvPr/>
        </p:nvSpPr>
        <p:spPr>
          <a:xfrm>
            <a:off x="516826" y="2759561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3C3BD6-6EEE-BFAF-3F19-E68B886C96F5}"/>
              </a:ext>
            </a:extLst>
          </p:cNvPr>
          <p:cNvSpPr txBox="1"/>
          <p:nvPr/>
        </p:nvSpPr>
        <p:spPr>
          <a:xfrm>
            <a:off x="5066239" y="2759560"/>
            <a:ext cx="229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A97465-F4AB-F481-CD8B-70E845ADBD35}"/>
                  </a:ext>
                </a:extLst>
              </p:cNvPr>
              <p:cNvSpPr txBox="1"/>
              <p:nvPr/>
            </p:nvSpPr>
            <p:spPr>
              <a:xfrm>
                <a:off x="1442505" y="3911027"/>
                <a:ext cx="1272080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A97465-F4AB-F481-CD8B-70E845ADB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05" y="3911027"/>
                <a:ext cx="1272080" cy="7842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20F920A-7640-33BD-F4C6-1A1C83CED1A8}"/>
                  </a:ext>
                </a:extLst>
              </p:cNvPr>
              <p:cNvSpPr txBox="1"/>
              <p:nvPr/>
            </p:nvSpPr>
            <p:spPr>
              <a:xfrm>
                <a:off x="2402410" y="3911027"/>
                <a:ext cx="1241302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20F920A-7640-33BD-F4C6-1A1C83CED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410" y="3911027"/>
                <a:ext cx="1241302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B106A0-EBDC-2692-AC93-09FEC183F08C}"/>
                  </a:ext>
                </a:extLst>
              </p:cNvPr>
              <p:cNvSpPr txBox="1"/>
              <p:nvPr/>
            </p:nvSpPr>
            <p:spPr>
              <a:xfrm>
                <a:off x="5591172" y="3980072"/>
                <a:ext cx="1650003" cy="6785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B106A0-EBDC-2692-AC93-09FEC183F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172" y="3980072"/>
                <a:ext cx="1650003" cy="6785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40DE3-5ED6-7FF2-96AB-B2DB1E837242}"/>
                  </a:ext>
                </a:extLst>
              </p:cNvPr>
              <p:cNvSpPr txBox="1"/>
              <p:nvPr/>
            </p:nvSpPr>
            <p:spPr>
              <a:xfrm>
                <a:off x="6925530" y="3980072"/>
                <a:ext cx="866648" cy="67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40DE3-5ED6-7FF2-96AB-B2DB1E837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530" y="3980072"/>
                <a:ext cx="866648" cy="6705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CCF28E0-BE1A-175B-92F5-596E86451C19}"/>
                  </a:ext>
                </a:extLst>
              </p:cNvPr>
              <p:cNvSpPr txBox="1"/>
              <p:nvPr/>
            </p:nvSpPr>
            <p:spPr>
              <a:xfrm>
                <a:off x="8937604" y="3920232"/>
                <a:ext cx="502061" cy="782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CCF28E0-BE1A-175B-92F5-596E86451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604" y="3920232"/>
                <a:ext cx="502061" cy="7824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FCE17D-343C-F9AE-BFD5-3A57C2318F43}"/>
                  </a:ext>
                </a:extLst>
              </p:cNvPr>
              <p:cNvSpPr txBox="1"/>
              <p:nvPr/>
            </p:nvSpPr>
            <p:spPr>
              <a:xfrm>
                <a:off x="9188634" y="3911027"/>
                <a:ext cx="1019318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FCE17D-343C-F9AE-BFD5-3A57C2318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634" y="3911027"/>
                <a:ext cx="1019318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CE30F0B-56BA-EDEF-09D7-F06068200E21}"/>
                  </a:ext>
                </a:extLst>
              </p:cNvPr>
              <p:cNvSpPr txBox="1"/>
              <p:nvPr/>
            </p:nvSpPr>
            <p:spPr>
              <a:xfrm>
                <a:off x="9969638" y="3903168"/>
                <a:ext cx="1230337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CE30F0B-56BA-EDEF-09D7-F06068200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9638" y="3903168"/>
                <a:ext cx="1230337" cy="7842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F55D22F-F944-473E-AB2C-C69904AC97D1}"/>
                  </a:ext>
                </a:extLst>
              </p:cNvPr>
              <p:cNvSpPr txBox="1"/>
              <p:nvPr/>
            </p:nvSpPr>
            <p:spPr>
              <a:xfrm>
                <a:off x="1360924" y="5638835"/>
                <a:ext cx="122719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F55D22F-F944-473E-AB2C-C69904AC9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924" y="5638835"/>
                <a:ext cx="1227195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EA13186-7B2C-2AA5-CEAB-3D3B40B9F241}"/>
              </a:ext>
            </a:extLst>
          </p:cNvPr>
          <p:cNvCxnSpPr/>
          <p:nvPr/>
        </p:nvCxnSpPr>
        <p:spPr>
          <a:xfrm flipV="1">
            <a:off x="1546668" y="5664236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FE11528-E7BE-0CDA-850A-B5E095CE299A}"/>
              </a:ext>
            </a:extLst>
          </p:cNvPr>
          <p:cNvCxnSpPr/>
          <p:nvPr/>
        </p:nvCxnSpPr>
        <p:spPr>
          <a:xfrm flipV="1">
            <a:off x="2201243" y="613248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9511A9E-48F0-88AF-FFAD-3C099FCC630D}"/>
                  </a:ext>
                </a:extLst>
              </p:cNvPr>
              <p:cNvSpPr txBox="1"/>
              <p:nvPr/>
            </p:nvSpPr>
            <p:spPr>
              <a:xfrm>
                <a:off x="2471919" y="5664236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9511A9E-48F0-88AF-FFAD-3C099FCC6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919" y="5664236"/>
                <a:ext cx="1001108" cy="7861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9CEE40D-7149-E0AE-AC5F-ED58AF55DE7D}"/>
                  </a:ext>
                </a:extLst>
              </p:cNvPr>
              <p:cNvSpPr txBox="1"/>
              <p:nvPr/>
            </p:nvSpPr>
            <p:spPr>
              <a:xfrm>
                <a:off x="5095692" y="5654773"/>
                <a:ext cx="181286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9CEE40D-7149-E0AE-AC5F-ED58AF55D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692" y="5654773"/>
                <a:ext cx="1812869" cy="7936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B183B7E-FE7C-73A0-DD9D-1A5395C401AE}"/>
              </a:ext>
            </a:extLst>
          </p:cNvPr>
          <p:cNvCxnSpPr/>
          <p:nvPr/>
        </p:nvCxnSpPr>
        <p:spPr>
          <a:xfrm flipV="1">
            <a:off x="5428939" y="5668932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6719BB1-3257-C6A7-7D77-CE9EB1F7BB2F}"/>
              </a:ext>
            </a:extLst>
          </p:cNvPr>
          <p:cNvCxnSpPr/>
          <p:nvPr/>
        </p:nvCxnSpPr>
        <p:spPr>
          <a:xfrm flipV="1">
            <a:off x="6096000" y="613248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FBA4DE-48E3-67C7-D7D1-D866C6768E3E}"/>
                  </a:ext>
                </a:extLst>
              </p:cNvPr>
              <p:cNvSpPr txBox="1"/>
              <p:nvPr/>
            </p:nvSpPr>
            <p:spPr>
              <a:xfrm>
                <a:off x="6626006" y="5664236"/>
                <a:ext cx="1230337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9FBA4DE-48E3-67C7-D7D1-D866C6768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006" y="5664236"/>
                <a:ext cx="1230337" cy="7917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DE74794-FD9F-27C9-DD93-6B9F67083796}"/>
                  </a:ext>
                </a:extLst>
              </p:cNvPr>
              <p:cNvSpPr txBox="1"/>
              <p:nvPr/>
            </p:nvSpPr>
            <p:spPr>
              <a:xfrm>
                <a:off x="9416134" y="5631333"/>
                <a:ext cx="181286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DE74794-FD9F-27C9-DD93-6B9F67083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6134" y="5631333"/>
                <a:ext cx="1812869" cy="79367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91F480D-4F1B-C127-C017-229666D26932}"/>
              </a:ext>
            </a:extLst>
          </p:cNvPr>
          <p:cNvCxnSpPr/>
          <p:nvPr/>
        </p:nvCxnSpPr>
        <p:spPr>
          <a:xfrm flipV="1">
            <a:off x="10301042" y="5664236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1602190-80DE-7D8C-7DB9-F1F5D410168A}"/>
              </a:ext>
            </a:extLst>
          </p:cNvPr>
          <p:cNvCxnSpPr/>
          <p:nvPr/>
        </p:nvCxnSpPr>
        <p:spPr>
          <a:xfrm flipV="1">
            <a:off x="10684856" y="612871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7178FF9-D0F1-63B6-DF8E-ADEF7113DA4B}"/>
              </a:ext>
            </a:extLst>
          </p:cNvPr>
          <p:cNvCxnSpPr/>
          <p:nvPr/>
        </p:nvCxnSpPr>
        <p:spPr>
          <a:xfrm flipV="1">
            <a:off x="10831076" y="5664236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6CC04CE-C1F0-1881-17E7-C6D64BA50F24}"/>
              </a:ext>
            </a:extLst>
          </p:cNvPr>
          <p:cNvCxnSpPr/>
          <p:nvPr/>
        </p:nvCxnSpPr>
        <p:spPr>
          <a:xfrm flipV="1">
            <a:off x="10201683" y="6124945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F8EFE47-BF9F-4D14-44E2-9990AC6ABA47}"/>
                  </a:ext>
                </a:extLst>
              </p:cNvPr>
              <p:cNvSpPr txBox="1"/>
              <p:nvPr/>
            </p:nvSpPr>
            <p:spPr>
              <a:xfrm>
                <a:off x="11047811" y="5654773"/>
                <a:ext cx="1045992" cy="781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F8EFE47-BF9F-4D14-44E2-9990AC6AB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7811" y="5654773"/>
                <a:ext cx="1045992" cy="78181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1E2B9DAF-7F89-D9F3-E117-F9BC32CA2B7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79212" y="155664"/>
            <a:ext cx="6176497" cy="146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5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8" grpId="0"/>
      <p:bldP spid="19" grpId="0"/>
      <p:bldP spid="23" grpId="0"/>
      <p:bldP spid="24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E3EBA3-9236-8F59-DDBF-26FB8E8A1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4273"/>
            <a:ext cx="12192000" cy="43894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7DC8819-F33A-0737-BF86-F7EBB70FED96}"/>
              </a:ext>
            </a:extLst>
          </p:cNvPr>
          <p:cNvSpPr txBox="1"/>
          <p:nvPr/>
        </p:nvSpPr>
        <p:spPr>
          <a:xfrm>
            <a:off x="6375760" y="2065294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B1157A4-A918-E977-BCEC-313EE87062E7}"/>
                  </a:ext>
                </a:extLst>
              </p:cNvPr>
              <p:cNvSpPr txBox="1"/>
              <p:nvPr/>
            </p:nvSpPr>
            <p:spPr>
              <a:xfrm>
                <a:off x="937677" y="4148094"/>
                <a:ext cx="1458541" cy="1163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B1157A4-A918-E977-BCEC-313EE87062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77" y="4148094"/>
                <a:ext cx="1458541" cy="11632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A2447F5-5760-1683-0BB1-7B525066332F}"/>
                  </a:ext>
                </a:extLst>
              </p:cNvPr>
              <p:cNvSpPr txBox="1"/>
              <p:nvPr/>
            </p:nvSpPr>
            <p:spPr>
              <a:xfrm>
                <a:off x="2066018" y="4148094"/>
                <a:ext cx="1578189" cy="1163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A2447F5-5760-1683-0BB1-7B5250663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018" y="4148094"/>
                <a:ext cx="1578189" cy="11632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B9DDC3A-EE84-72AF-2589-DB8A30343BCF}"/>
                  </a:ext>
                </a:extLst>
              </p:cNvPr>
              <p:cNvSpPr txBox="1"/>
              <p:nvPr/>
            </p:nvSpPr>
            <p:spPr>
              <a:xfrm>
                <a:off x="3429152" y="4148094"/>
                <a:ext cx="1898340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B9DDC3A-EE84-72AF-2589-DB8A30343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152" y="4148094"/>
                <a:ext cx="1898340" cy="7938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43B6FB5-89D4-D252-97C9-C6765BC5F5B0}"/>
              </a:ext>
            </a:extLst>
          </p:cNvPr>
          <p:cNvCxnSpPr/>
          <p:nvPr/>
        </p:nvCxnSpPr>
        <p:spPr>
          <a:xfrm flipV="1">
            <a:off x="4916401" y="4181962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497113-7671-6526-1C69-FFB88A5A1C1D}"/>
              </a:ext>
            </a:extLst>
          </p:cNvPr>
          <p:cNvCxnSpPr/>
          <p:nvPr/>
        </p:nvCxnSpPr>
        <p:spPr>
          <a:xfrm flipV="1">
            <a:off x="4101138" y="4649439"/>
            <a:ext cx="324466" cy="29252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4D9DD4D-84AC-4606-5B31-51C60A6D4AC8}"/>
                  </a:ext>
                </a:extLst>
              </p:cNvPr>
              <p:cNvSpPr txBox="1"/>
              <p:nvPr/>
            </p:nvSpPr>
            <p:spPr>
              <a:xfrm>
                <a:off x="5147651" y="4148094"/>
                <a:ext cx="10011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4D9DD4D-84AC-4606-5B31-51C60A6D4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651" y="4148094"/>
                <a:ext cx="100110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96E5409-7B93-1343-FC8A-5C2F8EDD5BAC}"/>
                  </a:ext>
                </a:extLst>
              </p:cNvPr>
              <p:cNvSpPr txBox="1"/>
              <p:nvPr/>
            </p:nvSpPr>
            <p:spPr>
              <a:xfrm>
                <a:off x="5945562" y="4328225"/>
                <a:ext cx="10011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96E5409-7B93-1343-FC8A-5C2F8EDD5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562" y="4328225"/>
                <a:ext cx="100110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FB150E6E-44AE-8263-245E-A09FEAC1D440}"/>
              </a:ext>
            </a:extLst>
          </p:cNvPr>
          <p:cNvSpPr txBox="1"/>
          <p:nvPr/>
        </p:nvSpPr>
        <p:spPr>
          <a:xfrm>
            <a:off x="2868055" y="502278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23206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672B18-5390-E02F-3E60-51EA3C462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578"/>
            <a:ext cx="12192000" cy="28148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85877B-3642-281A-861F-AE49E77B2A2A}"/>
                  </a:ext>
                </a:extLst>
              </p:cNvPr>
              <p:cNvSpPr txBox="1"/>
              <p:nvPr/>
            </p:nvSpPr>
            <p:spPr>
              <a:xfrm>
                <a:off x="5112678" y="3428999"/>
                <a:ext cx="502061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85877B-3642-281A-861F-AE49E77B2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678" y="3428999"/>
                <a:ext cx="502061" cy="791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9E7AB76-0D05-B12A-7D1E-CFCEB0EF5946}"/>
                  </a:ext>
                </a:extLst>
              </p:cNvPr>
              <p:cNvSpPr txBox="1"/>
              <p:nvPr/>
            </p:nvSpPr>
            <p:spPr>
              <a:xfrm>
                <a:off x="9837078" y="3428999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9E7AB76-0D05-B12A-7D1E-CFCEB0EF59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7078" y="3428999"/>
                <a:ext cx="50206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E9B929-BA84-E901-B72E-3617AB355A53}"/>
                  </a:ext>
                </a:extLst>
              </p:cNvPr>
              <p:cNvSpPr txBox="1"/>
              <p:nvPr/>
            </p:nvSpPr>
            <p:spPr>
              <a:xfrm>
                <a:off x="10450985" y="3421048"/>
                <a:ext cx="502061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E9B929-BA84-E901-B72E-3617AB35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0985" y="3421048"/>
                <a:ext cx="502061" cy="7917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8D34175-44FB-5C81-A9E9-EBFC12A61D62}"/>
                  </a:ext>
                </a:extLst>
              </p:cNvPr>
              <p:cNvSpPr txBox="1"/>
              <p:nvPr/>
            </p:nvSpPr>
            <p:spPr>
              <a:xfrm>
                <a:off x="11014090" y="3428999"/>
                <a:ext cx="686405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8D34175-44FB-5C81-A9E9-EBFC12A61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90" y="3428999"/>
                <a:ext cx="686405" cy="7938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E0B072-E83D-5258-B531-6D3CD78C082F}"/>
                  </a:ext>
                </a:extLst>
              </p:cNvPr>
              <p:cNvSpPr txBox="1"/>
              <p:nvPr/>
            </p:nvSpPr>
            <p:spPr>
              <a:xfrm>
                <a:off x="2213137" y="4131732"/>
                <a:ext cx="686405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E0B072-E83D-5258-B531-6D3CD78C0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137" y="4131732"/>
                <a:ext cx="686405" cy="7938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479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6B8CD45-E0E7-A562-3BDA-6AE7BB929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45" y="3671676"/>
            <a:ext cx="10617200" cy="28677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E3932F-94C3-DA33-FE79-2FCF73391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428"/>
            <a:ext cx="12192000" cy="367967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1C08CB-812D-A3C1-D05E-2E22C861EE3D}"/>
              </a:ext>
            </a:extLst>
          </p:cNvPr>
          <p:cNvSpPr txBox="1"/>
          <p:nvPr/>
        </p:nvSpPr>
        <p:spPr>
          <a:xfrm>
            <a:off x="5430445" y="15195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9F9446-101F-F3F9-B85B-8772927350AB}"/>
              </a:ext>
            </a:extLst>
          </p:cNvPr>
          <p:cNvSpPr txBox="1"/>
          <p:nvPr/>
        </p:nvSpPr>
        <p:spPr>
          <a:xfrm>
            <a:off x="10942245" y="15195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1B4AB9D-0C5F-8772-E82F-812E3C0EF752}"/>
                  </a:ext>
                </a:extLst>
              </p:cNvPr>
              <p:cNvSpPr txBox="1"/>
              <p:nvPr/>
            </p:nvSpPr>
            <p:spPr>
              <a:xfrm>
                <a:off x="4422937" y="2345265"/>
                <a:ext cx="508473" cy="7938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1B4AB9D-0C5F-8772-E82F-812E3C0EF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937" y="2345265"/>
                <a:ext cx="508473" cy="7938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23CB566-808F-F45D-B3F7-FFD5505E0D0A}"/>
                  </a:ext>
                </a:extLst>
              </p:cNvPr>
              <p:cNvSpPr txBox="1"/>
              <p:nvPr/>
            </p:nvSpPr>
            <p:spPr>
              <a:xfrm>
                <a:off x="3567330" y="3749657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23CB566-808F-F45D-B3F7-FFD5505E0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330" y="3749657"/>
                <a:ext cx="502061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949A2C1-17B1-795E-A60B-916E508E4E1D}"/>
                  </a:ext>
                </a:extLst>
              </p:cNvPr>
              <p:cNvSpPr txBox="1"/>
              <p:nvPr/>
            </p:nvSpPr>
            <p:spPr>
              <a:xfrm>
                <a:off x="7587628" y="3757797"/>
                <a:ext cx="731289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949A2C1-17B1-795E-A60B-916E508E4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7628" y="3757797"/>
                <a:ext cx="731289" cy="7842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B0A1347-6652-1EA0-59AA-1EFD779E16F7}"/>
                  </a:ext>
                </a:extLst>
              </p:cNvPr>
              <p:cNvSpPr txBox="1"/>
              <p:nvPr/>
            </p:nvSpPr>
            <p:spPr>
              <a:xfrm>
                <a:off x="8313525" y="3766264"/>
                <a:ext cx="915635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B0A1347-6652-1EA0-59AA-1EFD779E1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3525" y="3766264"/>
                <a:ext cx="915635" cy="7842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CF9344F-3EFD-AC30-B15D-59204C128867}"/>
                  </a:ext>
                </a:extLst>
              </p:cNvPr>
              <p:cNvSpPr txBox="1"/>
              <p:nvPr/>
            </p:nvSpPr>
            <p:spPr>
              <a:xfrm>
                <a:off x="6860570" y="4365018"/>
                <a:ext cx="915635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CF9344F-3EFD-AC30-B15D-59204C128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570" y="4365018"/>
                <a:ext cx="915635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8377842-56C1-C4FA-9234-33EFA7864BA5}"/>
                  </a:ext>
                </a:extLst>
              </p:cNvPr>
              <p:cNvSpPr txBox="1"/>
              <p:nvPr/>
            </p:nvSpPr>
            <p:spPr>
              <a:xfrm>
                <a:off x="2249103" y="4383432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8377842-56C1-C4FA-9234-33EFA7864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103" y="4383432"/>
                <a:ext cx="502061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FDF5CDB-B34F-3210-C399-926E6B168A03}"/>
                  </a:ext>
                </a:extLst>
              </p:cNvPr>
              <p:cNvSpPr txBox="1"/>
              <p:nvPr/>
            </p:nvSpPr>
            <p:spPr>
              <a:xfrm>
                <a:off x="7947880" y="4387350"/>
                <a:ext cx="731289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FDF5CDB-B34F-3210-C399-926E6B168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880" y="4387350"/>
                <a:ext cx="731289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21431FB-B0F7-ADE2-3949-EEA900490706}"/>
                  </a:ext>
                </a:extLst>
              </p:cNvPr>
              <p:cNvSpPr txBox="1"/>
              <p:nvPr/>
            </p:nvSpPr>
            <p:spPr>
              <a:xfrm>
                <a:off x="6363903" y="5726960"/>
                <a:ext cx="7312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21431FB-B0F7-ADE2-3949-EEA900490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903" y="5726960"/>
                <a:ext cx="73129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5BAAF9-8626-74AC-1EE3-C476B6BCDD4A}"/>
                  </a:ext>
                </a:extLst>
              </p:cNvPr>
              <p:cNvSpPr txBox="1"/>
              <p:nvPr/>
            </p:nvSpPr>
            <p:spPr>
              <a:xfrm>
                <a:off x="8853103" y="5608225"/>
                <a:ext cx="50206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5BAAF9-8626-74AC-1EE3-C476B6BCD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3103" y="5608225"/>
                <a:ext cx="502061" cy="7838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88FA528-1427-E6C4-A6D8-669579F0145C}"/>
                  </a:ext>
                </a:extLst>
              </p:cNvPr>
              <p:cNvSpPr txBox="1"/>
              <p:nvPr/>
            </p:nvSpPr>
            <p:spPr>
              <a:xfrm>
                <a:off x="9496049" y="5726960"/>
                <a:ext cx="984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88FA528-1427-E6C4-A6D8-669579F01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6049" y="5726960"/>
                <a:ext cx="984565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CDFF8940-D8D1-6D12-9462-3CF78BBB17B0}"/>
              </a:ext>
            </a:extLst>
          </p:cNvPr>
          <p:cNvSpPr txBox="1"/>
          <p:nvPr/>
        </p:nvSpPr>
        <p:spPr>
          <a:xfrm>
            <a:off x="7420921" y="74788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5611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4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E0C334-103B-428B-BE3E-19F4F24CF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35" y="109409"/>
            <a:ext cx="12041165" cy="665225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B04B36-F967-414F-F965-9332A5F5DBD5}"/>
              </a:ext>
            </a:extLst>
          </p:cNvPr>
          <p:cNvSpPr txBox="1"/>
          <p:nvPr/>
        </p:nvSpPr>
        <p:spPr>
          <a:xfrm>
            <a:off x="8081321" y="671687"/>
            <a:ext cx="122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inverse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EB0A85-DE84-5C40-E5F2-C1A5094D6405}"/>
                  </a:ext>
                </a:extLst>
              </p:cNvPr>
              <p:cNvSpPr txBox="1"/>
              <p:nvPr/>
            </p:nvSpPr>
            <p:spPr>
              <a:xfrm>
                <a:off x="3714676" y="2075656"/>
                <a:ext cx="50206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EB0A85-DE84-5C40-E5F2-C1A5094D6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676" y="2075656"/>
                <a:ext cx="502061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800F6F-AFD9-CD06-FD81-AF50DB8D0298}"/>
                  </a:ext>
                </a:extLst>
              </p:cNvPr>
              <p:cNvSpPr txBox="1"/>
              <p:nvPr/>
            </p:nvSpPr>
            <p:spPr>
              <a:xfrm>
                <a:off x="4259063" y="2062015"/>
                <a:ext cx="686405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800F6F-AFD9-CD06-FD81-AF50DB8D0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063" y="2062015"/>
                <a:ext cx="686405" cy="7842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42045E9-445B-873E-6F8A-BD3D87F3AED0}"/>
                  </a:ext>
                </a:extLst>
              </p:cNvPr>
              <p:cNvSpPr txBox="1"/>
              <p:nvPr/>
            </p:nvSpPr>
            <p:spPr>
              <a:xfrm>
                <a:off x="8464925" y="2060092"/>
                <a:ext cx="68640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42045E9-445B-873E-6F8A-BD3D87F3A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4925" y="2060092"/>
                <a:ext cx="686405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C31CD4A-BE74-23EC-312F-7B956F8A1517}"/>
                  </a:ext>
                </a:extLst>
              </p:cNvPr>
              <p:cNvSpPr txBox="1"/>
              <p:nvPr/>
            </p:nvSpPr>
            <p:spPr>
              <a:xfrm>
                <a:off x="9151330" y="2060092"/>
                <a:ext cx="1042850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C31CD4A-BE74-23EC-312F-7B956F8A1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330" y="2060092"/>
                <a:ext cx="1042850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28B0B2-E557-46D3-AF98-9660CB023B64}"/>
                  </a:ext>
                </a:extLst>
              </p:cNvPr>
              <p:cNvSpPr txBox="1"/>
              <p:nvPr/>
            </p:nvSpPr>
            <p:spPr>
              <a:xfrm>
                <a:off x="9964130" y="2060092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28B0B2-E557-46D3-AF98-9660CB023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130" y="2060092"/>
                <a:ext cx="1001108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8546C88-A459-A54C-D0C2-5F8768D5AA31}"/>
                  </a:ext>
                </a:extLst>
              </p:cNvPr>
              <p:cNvSpPr txBox="1"/>
              <p:nvPr/>
            </p:nvSpPr>
            <p:spPr>
              <a:xfrm>
                <a:off x="2911258" y="4269298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8546C88-A459-A54C-D0C2-5F8768D5A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258" y="4269298"/>
                <a:ext cx="502061" cy="7936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7F56E4E-2D51-3E21-3BA0-EE3263DBB5D9}"/>
                  </a:ext>
                </a:extLst>
              </p:cNvPr>
              <p:cNvSpPr txBox="1"/>
              <p:nvPr/>
            </p:nvSpPr>
            <p:spPr>
              <a:xfrm>
                <a:off x="3467867" y="4218363"/>
                <a:ext cx="127208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7F56E4E-2D51-3E21-3BA0-EE3263DBB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867" y="4218363"/>
                <a:ext cx="1272080" cy="7936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7536666-D701-5FD8-9736-18C2FD20BDAF}"/>
                  </a:ext>
                </a:extLst>
              </p:cNvPr>
              <p:cNvSpPr txBox="1"/>
              <p:nvPr/>
            </p:nvSpPr>
            <p:spPr>
              <a:xfrm>
                <a:off x="4460194" y="4246050"/>
                <a:ext cx="1230337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7536666-D701-5FD8-9736-18C2FD20B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194" y="4246050"/>
                <a:ext cx="1230337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6673C8-A269-0DCD-89F3-3EEFEA82D8EE}"/>
                  </a:ext>
                </a:extLst>
              </p:cNvPr>
              <p:cNvSpPr txBox="1"/>
              <p:nvPr/>
            </p:nvSpPr>
            <p:spPr>
              <a:xfrm>
                <a:off x="8324852" y="4305265"/>
                <a:ext cx="731289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6673C8-A269-0DCD-89F3-3EEFEA82D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852" y="4305265"/>
                <a:ext cx="731289" cy="7936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076B968-7DDE-9B39-736B-1605C43F81EF}"/>
                  </a:ext>
                </a:extLst>
              </p:cNvPr>
              <p:cNvSpPr txBox="1"/>
              <p:nvPr/>
            </p:nvSpPr>
            <p:spPr>
              <a:xfrm>
                <a:off x="8949017" y="4238548"/>
                <a:ext cx="2353657" cy="859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076B968-7DDE-9B39-736B-1605C43F8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017" y="4238548"/>
                <a:ext cx="2353657" cy="8592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693EFDB-96C1-58A8-AB62-A99D9F90EDDA}"/>
              </a:ext>
            </a:extLst>
          </p:cNvPr>
          <p:cNvCxnSpPr/>
          <p:nvPr/>
        </p:nvCxnSpPr>
        <p:spPr>
          <a:xfrm>
            <a:off x="9804400" y="4246050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718EE74-DA12-AD0C-AA94-371827367416}"/>
              </a:ext>
            </a:extLst>
          </p:cNvPr>
          <p:cNvCxnSpPr/>
          <p:nvPr/>
        </p:nvCxnSpPr>
        <p:spPr>
          <a:xfrm>
            <a:off x="10769904" y="466815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F30C6AE-8B9D-E646-E655-EC86AC2370B6}"/>
              </a:ext>
            </a:extLst>
          </p:cNvPr>
          <p:cNvCxnSpPr/>
          <p:nvPr/>
        </p:nvCxnSpPr>
        <p:spPr>
          <a:xfrm>
            <a:off x="10359497" y="421836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1F08D76-E2D6-788D-0CE1-C77D9AED7DBB}"/>
              </a:ext>
            </a:extLst>
          </p:cNvPr>
          <p:cNvCxnSpPr/>
          <p:nvPr/>
        </p:nvCxnSpPr>
        <p:spPr>
          <a:xfrm>
            <a:off x="9218188" y="466815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251A728-E3F6-F63A-CD00-1DAD3F704E96}"/>
                  </a:ext>
                </a:extLst>
              </p:cNvPr>
              <p:cNvSpPr txBox="1"/>
              <p:nvPr/>
            </p:nvSpPr>
            <p:spPr>
              <a:xfrm>
                <a:off x="11032094" y="4218363"/>
                <a:ext cx="123033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251A728-E3F6-F63A-CD00-1DAD3F704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2094" y="4218363"/>
                <a:ext cx="1230337" cy="7913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5E3A094-0C9E-4D2A-5F9F-D553D614566A}"/>
                  </a:ext>
                </a:extLst>
              </p:cNvPr>
              <p:cNvSpPr txBox="1"/>
              <p:nvPr/>
            </p:nvSpPr>
            <p:spPr>
              <a:xfrm>
                <a:off x="11040057" y="5062977"/>
                <a:ext cx="10011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5E3A094-0C9E-4D2A-5F9F-D553D61456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057" y="5062977"/>
                <a:ext cx="1001108" cy="7913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E6D8F50-D966-4650-881F-63FA746B8CF8}"/>
                  </a:ext>
                </a:extLst>
              </p:cNvPr>
              <p:cNvSpPr txBox="1"/>
              <p:nvPr/>
            </p:nvSpPr>
            <p:spPr>
              <a:xfrm>
                <a:off x="1513705" y="5306141"/>
                <a:ext cx="1357551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E6D8F50-D966-4650-881F-63FA746B8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705" y="5306141"/>
                <a:ext cx="1357551" cy="78483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7099122-1E8F-5AD9-F732-EECAC4D29699}"/>
                  </a:ext>
                </a:extLst>
              </p:cNvPr>
              <p:cNvSpPr txBox="1"/>
              <p:nvPr/>
            </p:nvSpPr>
            <p:spPr>
              <a:xfrm>
                <a:off x="2645796" y="5306141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7099122-1E8F-5AD9-F732-EECAC4D29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796" y="5306141"/>
                <a:ext cx="1001108" cy="7861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51D26E3-CCE1-7697-C50F-DED083D2A218}"/>
                  </a:ext>
                </a:extLst>
              </p:cNvPr>
              <p:cNvSpPr txBox="1"/>
              <p:nvPr/>
            </p:nvSpPr>
            <p:spPr>
              <a:xfrm>
                <a:off x="6773972" y="5458630"/>
                <a:ext cx="1771126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51D26E3-CCE1-7697-C50F-DED083D2A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972" y="5458630"/>
                <a:ext cx="1771126" cy="79367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4E43F58-1887-1A10-50D7-324320EBA08C}"/>
                  </a:ext>
                </a:extLst>
              </p:cNvPr>
              <p:cNvSpPr txBox="1"/>
              <p:nvPr/>
            </p:nvSpPr>
            <p:spPr>
              <a:xfrm>
                <a:off x="8315867" y="5458630"/>
                <a:ext cx="1230337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4E43F58-1887-1A10-50D7-324320EBA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5867" y="5458630"/>
                <a:ext cx="1230337" cy="79130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28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24" grpId="0"/>
      <p:bldP spid="25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28EA39-AB2C-2E1F-3ED7-E7F3308A3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2388"/>
            <a:ext cx="12192000" cy="1973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6A28E1F-D021-069C-F3AD-C9798B9D94A5}"/>
                  </a:ext>
                </a:extLst>
              </p:cNvPr>
              <p:cNvSpPr txBox="1"/>
              <p:nvPr/>
            </p:nvSpPr>
            <p:spPr>
              <a:xfrm>
                <a:off x="4203524" y="3612808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6A28E1F-D021-069C-F3AD-C9798B9D9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524" y="3612808"/>
                <a:ext cx="5469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B2F4C96-A078-D43D-C25C-10C3FD17E53F}"/>
                  </a:ext>
                </a:extLst>
              </p:cNvPr>
              <p:cNvSpPr txBox="1"/>
              <p:nvPr/>
            </p:nvSpPr>
            <p:spPr>
              <a:xfrm>
                <a:off x="5137396" y="3447986"/>
                <a:ext cx="1411540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B2F4C96-A078-D43D-C25C-10C3FD17E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396" y="3447986"/>
                <a:ext cx="1411540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E7180B1-26AB-1735-07B1-8519D86F0C43}"/>
                  </a:ext>
                </a:extLst>
              </p:cNvPr>
              <p:cNvSpPr txBox="1"/>
              <p:nvPr/>
            </p:nvSpPr>
            <p:spPr>
              <a:xfrm>
                <a:off x="6483596" y="3447986"/>
                <a:ext cx="1369799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𝟐𝟓𝟎𝟎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E7180B1-26AB-1735-07B1-8519D86F0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596" y="3447986"/>
                <a:ext cx="1369799" cy="791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C9ADA08-0FD4-07AA-215D-FEA83A0C3803}"/>
                  </a:ext>
                </a:extLst>
              </p:cNvPr>
              <p:cNvSpPr txBox="1"/>
              <p:nvPr/>
            </p:nvSpPr>
            <p:spPr>
              <a:xfrm>
                <a:off x="6483596" y="4303119"/>
                <a:ext cx="1437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C9ADA08-0FD4-07AA-215D-FEA83A0C3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596" y="4303119"/>
                <a:ext cx="143712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896AF406-D23F-A3F7-6660-94FF625D0B61}"/>
              </a:ext>
            </a:extLst>
          </p:cNvPr>
          <p:cNvSpPr txBox="1"/>
          <p:nvPr/>
        </p:nvSpPr>
        <p:spPr>
          <a:xfrm>
            <a:off x="10329693" y="3682427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1 250</a:t>
            </a:r>
          </a:p>
        </p:txBody>
      </p:sp>
    </p:spTree>
    <p:extLst>
      <p:ext uri="{BB962C8B-B14F-4D97-AF65-F5344CB8AC3E}">
        <p14:creationId xmlns:p14="http://schemas.microsoft.com/office/powerpoint/2010/main" val="383468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9AC8FD-928A-0BE4-C277-D71A29A56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896"/>
            <a:ext cx="12192000" cy="63062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94FA68-AAE9-FB92-B46D-8370EFE8DCEF}"/>
                  </a:ext>
                </a:extLst>
              </p:cNvPr>
              <p:cNvSpPr txBox="1"/>
              <p:nvPr/>
            </p:nvSpPr>
            <p:spPr>
              <a:xfrm>
                <a:off x="853262" y="2812986"/>
                <a:ext cx="1236813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394FA68-AAE9-FB92-B46D-8370EFE8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62" y="2812986"/>
                <a:ext cx="1236813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49C18BA-78F2-06B6-4960-68D0BF62CC77}"/>
                  </a:ext>
                </a:extLst>
              </p:cNvPr>
              <p:cNvSpPr txBox="1"/>
              <p:nvPr/>
            </p:nvSpPr>
            <p:spPr>
              <a:xfrm>
                <a:off x="761089" y="3514399"/>
                <a:ext cx="142115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49C18BA-78F2-06B6-4960-68D0BF62C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89" y="3514399"/>
                <a:ext cx="1421158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92B592C-8F1A-16BE-AF1A-58DA9E153B37}"/>
                  </a:ext>
                </a:extLst>
              </p:cNvPr>
              <p:cNvSpPr txBox="1"/>
              <p:nvPr/>
            </p:nvSpPr>
            <p:spPr>
              <a:xfrm>
                <a:off x="761089" y="4257182"/>
                <a:ext cx="68640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𝟐𝟗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92B592C-8F1A-16BE-AF1A-58DA9E153B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89" y="4257182"/>
                <a:ext cx="686405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153C6E-4FF7-2C41-FD57-48D7EB2DCC78}"/>
                  </a:ext>
                </a:extLst>
              </p:cNvPr>
              <p:cNvSpPr txBox="1"/>
              <p:nvPr/>
            </p:nvSpPr>
            <p:spPr>
              <a:xfrm>
                <a:off x="4748889" y="2748737"/>
                <a:ext cx="2324739" cy="9221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𝟐𝟑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𝟏𝟖</m:t>
                              </m:r>
                            </m:den>
                          </m:f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𝟏𝟖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153C6E-4FF7-2C41-FD57-48D7EB2DC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889" y="2748737"/>
                <a:ext cx="2324739" cy="9221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77A1B79F-5F65-887A-CEC0-AD3BD5DC2BAF}"/>
              </a:ext>
            </a:extLst>
          </p:cNvPr>
          <p:cNvSpPr txBox="1"/>
          <p:nvPr/>
        </p:nvSpPr>
        <p:spPr>
          <a:xfrm>
            <a:off x="7603426" y="837627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4EA673-73A6-7164-5B26-96DF2E7AA27E}"/>
                  </a:ext>
                </a:extLst>
              </p:cNvPr>
              <p:cNvSpPr txBox="1"/>
              <p:nvPr/>
            </p:nvSpPr>
            <p:spPr>
              <a:xfrm>
                <a:off x="4748889" y="3514399"/>
                <a:ext cx="1236813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4EA673-73A6-7164-5B26-96DF2E7AA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889" y="3514399"/>
                <a:ext cx="1236813" cy="7938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4A025A0-CEFC-8F38-A2F7-157028B80859}"/>
                  </a:ext>
                </a:extLst>
              </p:cNvPr>
              <p:cNvSpPr txBox="1"/>
              <p:nvPr/>
            </p:nvSpPr>
            <p:spPr>
              <a:xfrm>
                <a:off x="4748888" y="4249487"/>
                <a:ext cx="1227195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4A025A0-CEFC-8F38-A2F7-157028B80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888" y="4249487"/>
                <a:ext cx="1227195" cy="7936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D35E3D8-2D63-11DA-D3B8-D127AAD4FB4B}"/>
                  </a:ext>
                </a:extLst>
              </p:cNvPr>
              <p:cNvSpPr txBox="1"/>
              <p:nvPr/>
            </p:nvSpPr>
            <p:spPr>
              <a:xfrm>
                <a:off x="4135516" y="5073933"/>
                <a:ext cx="220663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D35E3D8-2D63-11DA-D3B8-D127AAD4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516" y="5073933"/>
                <a:ext cx="2206630" cy="7936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AFE900B-A492-9BB2-D947-6C1D043835C9}"/>
              </a:ext>
            </a:extLst>
          </p:cNvPr>
          <p:cNvCxnSpPr/>
          <p:nvPr/>
        </p:nvCxnSpPr>
        <p:spPr>
          <a:xfrm>
            <a:off x="4893733" y="507393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7A30A2F-BEFE-0223-E163-D55377CE1D90}"/>
              </a:ext>
            </a:extLst>
          </p:cNvPr>
          <p:cNvCxnSpPr/>
          <p:nvPr/>
        </p:nvCxnSpPr>
        <p:spPr>
          <a:xfrm>
            <a:off x="5444066" y="5529227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D5729AA-01B1-161B-8528-11EAE6A9C82E}"/>
              </a:ext>
            </a:extLst>
          </p:cNvPr>
          <p:cNvCxnSpPr/>
          <p:nvPr/>
        </p:nvCxnSpPr>
        <p:spPr>
          <a:xfrm>
            <a:off x="5444066" y="5073933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BFF8D17-D38E-C26E-C673-A40A5EE04252}"/>
              </a:ext>
            </a:extLst>
          </p:cNvPr>
          <p:cNvCxnSpPr/>
          <p:nvPr/>
        </p:nvCxnSpPr>
        <p:spPr>
          <a:xfrm>
            <a:off x="4893733" y="5524072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2D4C36F-3F28-951F-85EB-447ACCE0457C}"/>
                  </a:ext>
                </a:extLst>
              </p:cNvPr>
              <p:cNvSpPr txBox="1"/>
              <p:nvPr/>
            </p:nvSpPr>
            <p:spPr>
              <a:xfrm>
                <a:off x="4135516" y="5893224"/>
                <a:ext cx="112505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2D4C36F-3F28-951F-85EB-447ACCE04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516" y="5893224"/>
                <a:ext cx="1125052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171113-B5EF-93C9-C675-F0095570F846}"/>
                  </a:ext>
                </a:extLst>
              </p:cNvPr>
              <p:cNvSpPr txBox="1"/>
              <p:nvPr/>
            </p:nvSpPr>
            <p:spPr>
              <a:xfrm>
                <a:off x="9672504" y="3141366"/>
                <a:ext cx="1052468" cy="1328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171113-B5EF-93C9-C675-F0095570F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2504" y="3141366"/>
                <a:ext cx="1052468" cy="132844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6308A14-E7C0-5E6D-9FFC-24671A4F6E2A}"/>
                  </a:ext>
                </a:extLst>
              </p:cNvPr>
              <p:cNvSpPr txBox="1"/>
              <p:nvPr/>
            </p:nvSpPr>
            <p:spPr>
              <a:xfrm>
                <a:off x="8896443" y="3745492"/>
                <a:ext cx="762067" cy="1328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6308A14-E7C0-5E6D-9FFC-24671A4F6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443" y="3745492"/>
                <a:ext cx="762067" cy="13284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BCB54F6-0AB0-F141-F0E4-969D5ECDF5FE}"/>
                  </a:ext>
                </a:extLst>
              </p:cNvPr>
              <p:cNvSpPr txBox="1"/>
              <p:nvPr/>
            </p:nvSpPr>
            <p:spPr>
              <a:xfrm>
                <a:off x="9468769" y="4784806"/>
                <a:ext cx="15013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BCB54F6-0AB0-F141-F0E4-969D5ECDF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769" y="4784806"/>
                <a:ext cx="1501308" cy="7861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ED622E9-55EA-AE76-F2C7-048C46478E7B}"/>
                  </a:ext>
                </a:extLst>
              </p:cNvPr>
              <p:cNvSpPr txBox="1"/>
              <p:nvPr/>
            </p:nvSpPr>
            <p:spPr>
              <a:xfrm>
                <a:off x="8125580" y="5590237"/>
                <a:ext cx="2661883" cy="851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×(−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ED622E9-55EA-AE76-F2C7-048C46478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580" y="5590237"/>
                <a:ext cx="2661883" cy="8517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FAAFD31-813C-9EBA-8C16-4E982F08FC9E}"/>
              </a:ext>
            </a:extLst>
          </p:cNvPr>
          <p:cNvCxnSpPr/>
          <p:nvPr/>
        </p:nvCxnSpPr>
        <p:spPr>
          <a:xfrm>
            <a:off x="10027301" y="5598397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A65B27B-514C-3875-3121-29E2328EA46D}"/>
              </a:ext>
            </a:extLst>
          </p:cNvPr>
          <p:cNvCxnSpPr/>
          <p:nvPr/>
        </p:nvCxnSpPr>
        <p:spPr>
          <a:xfrm>
            <a:off x="8853798" y="6024626"/>
            <a:ext cx="254000" cy="369152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05E14F-936B-365C-5946-03885F5CA1D1}"/>
                  </a:ext>
                </a:extLst>
              </p:cNvPr>
              <p:cNvSpPr txBox="1"/>
              <p:nvPr/>
            </p:nvSpPr>
            <p:spPr>
              <a:xfrm>
                <a:off x="10512335" y="5598397"/>
                <a:ext cx="100110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05E14F-936B-365C-5946-03885F5CA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335" y="5598397"/>
                <a:ext cx="1001108" cy="7861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511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7" grpId="0"/>
      <p:bldP spid="18" grpId="0"/>
      <p:bldP spid="19" grpId="0"/>
      <p:bldP spid="21" grpId="0"/>
      <p:bldP spid="22" grpId="0"/>
      <p:bldP spid="2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4334</TotalTime>
  <Words>131</Words>
  <Application>Microsoft Office PowerPoint</Application>
  <PresentationFormat>Grand écran</PresentationFormat>
  <Paragraphs>76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65</cp:revision>
  <dcterms:created xsi:type="dcterms:W3CDTF">2014-09-07T17:19:12Z</dcterms:created>
  <dcterms:modified xsi:type="dcterms:W3CDTF">2025-03-25T13:23:19Z</dcterms:modified>
</cp:coreProperties>
</file>