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8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6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8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66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2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00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48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3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6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29EF-5EEC-40DC-9F6A-BD0A9129A39D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8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A297B9-F2F4-BA8D-6272-E3DEB94D6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088"/>
            <a:ext cx="12192000" cy="485782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02268" y="3271864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équation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719952" y="3148754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406334" y="3717333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lettres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709145" y="3733529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inconnues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272084" y="4731141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1039345" y="4608031"/>
                <a:ext cx="5998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9345" y="4608031"/>
                <a:ext cx="599844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/>
          <p:cNvSpPr txBox="1"/>
          <p:nvPr/>
        </p:nvSpPr>
        <p:spPr>
          <a:xfrm>
            <a:off x="2461626" y="5301137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membre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384330" y="5301137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membre</a:t>
            </a:r>
          </a:p>
        </p:txBody>
      </p:sp>
    </p:spTree>
    <p:extLst>
      <p:ext uri="{BB962C8B-B14F-4D97-AF65-F5344CB8AC3E}">
        <p14:creationId xmlns:p14="http://schemas.microsoft.com/office/powerpoint/2010/main" val="55616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030A0CFB-C2A7-4A8B-A645-588617029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38" y="291011"/>
            <a:ext cx="11397578" cy="656698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287723" y="1382092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364667" y="1954178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solution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367376" y="2331160"/>
            <a:ext cx="776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59984" y="47939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46376" y="479398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224574" y="58259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600194" y="58259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314780" y="4803311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493820" y="479398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409101" y="582599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794075" y="582599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882595" y="63477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857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83C2304-77BB-4694-8198-19549E193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45" y="1757874"/>
            <a:ext cx="11586308" cy="2367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80076" y="3311992"/>
                <a:ext cx="48243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ème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</a:t>
                </a:r>
                <a14:m>
                  <m:oMath xmlns:m="http://schemas.openxmlformats.org/officeDocument/2006/math">
                    <m:r>
                      <a:rPr lang="fr-FR" sz="2400" b="1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12+3</m:t>
                    </m:r>
                    <m:r>
                      <a:rPr lang="fr-FR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=−3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76" y="3311992"/>
                <a:ext cx="4824334" cy="461665"/>
              </a:xfrm>
              <a:prstGeom prst="rect">
                <a:avLst/>
              </a:prstGeom>
              <a:blipFill>
                <a:blip r:embed="rId3"/>
                <a:stretch>
                  <a:fillRect l="-2023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1194502" y="3964331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Oui, 3 est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5517688" y="2710802"/>
                <a:ext cx="50140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er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𝟏𝟒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688" y="2710802"/>
                <a:ext cx="5014065" cy="461665"/>
              </a:xfrm>
              <a:prstGeom prst="rect">
                <a:avLst/>
              </a:prstGeom>
              <a:blipFill>
                <a:blip r:embed="rId4"/>
                <a:stretch>
                  <a:fillRect l="-1823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517688" y="3254430"/>
                <a:ext cx="31758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ème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 membre :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688" y="3254430"/>
                <a:ext cx="3175869" cy="461665"/>
              </a:xfrm>
              <a:prstGeom prst="rect">
                <a:avLst/>
              </a:prstGeom>
              <a:blipFill>
                <a:blip r:embed="rId5"/>
                <a:stretch>
                  <a:fillRect l="-2879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6086955" y="3814031"/>
            <a:ext cx="4224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Non, - 2 n’est pas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0787585-F81F-4C90-9DB5-EC3454CDBBBC}"/>
                  </a:ext>
                </a:extLst>
              </p:cNvPr>
              <p:cNvSpPr txBox="1"/>
              <p:nvPr/>
            </p:nvSpPr>
            <p:spPr>
              <a:xfrm>
                <a:off x="480076" y="2710803"/>
                <a:ext cx="4316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er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 </a:t>
                </a:r>
                <a14:m>
                  <m:oMath xmlns:m="http://schemas.openxmlformats.org/officeDocument/2006/math"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−9</m:t>
                    </m:r>
                    <m:r>
                      <a:rPr lang="fr-FR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=−3</m:t>
                    </m:r>
                  </m:oMath>
                </a14:m>
                <a:endParaRPr lang="fr-FR" sz="24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0787585-F81F-4C90-9DB5-EC3454CDB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76" y="2710803"/>
                <a:ext cx="4316182" cy="461665"/>
              </a:xfrm>
              <a:prstGeom prst="rect">
                <a:avLst/>
              </a:prstGeom>
              <a:blipFill>
                <a:blip r:embed="rId6"/>
                <a:stretch>
                  <a:fillRect l="-2260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1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D3A5D7C2-1074-D6A2-8E3F-B5A66609D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24" y="1005190"/>
            <a:ext cx="11780952" cy="484761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519061" y="2132471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ajoute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72431" y="2132470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soustrait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766152" y="45640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55164" y="45640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138370" y="509216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489149" y="457300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37393" y="457300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747184" y="511406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063727" y="45730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0651091" y="45730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332174" y="511406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- 14</a:t>
            </a:r>
          </a:p>
        </p:txBody>
      </p:sp>
    </p:spTree>
    <p:extLst>
      <p:ext uri="{BB962C8B-B14F-4D97-AF65-F5344CB8AC3E}">
        <p14:creationId xmlns:p14="http://schemas.microsoft.com/office/powerpoint/2010/main" val="164835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73A570A6-E885-4344-1755-DDFC78459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972"/>
            <a:ext cx="12192000" cy="572005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832031" y="1841983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585585" y="1841983"/>
            <a:ext cx="1498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730106" y="235036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74654" y="4529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807042" y="45201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695744" y="515492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891821" y="454542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669888" y="454542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415812" y="515365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-3,5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628649" y="452617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485220" y="454542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242762" y="518639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-2,4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9351647" y="455554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0238750" y="455554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9994195" y="5267938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4195" y="5267938"/>
                <a:ext cx="502061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235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10" grpId="0"/>
      <p:bldP spid="11" grpId="0"/>
      <p:bldP spid="12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D7743439-313F-4A4D-9526-C57B76570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0" y="757543"/>
            <a:ext cx="12000000" cy="48857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776921" y="1705442"/>
                <a:ext cx="29157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921" y="1705442"/>
                <a:ext cx="291573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1694704" y="2167107"/>
                <a:ext cx="10929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704" y="2167107"/>
                <a:ext cx="109299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623263" y="1705441"/>
                <a:ext cx="29157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3263" y="1705441"/>
                <a:ext cx="291573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5306308" y="2167107"/>
                <a:ext cx="1264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308" y="2167107"/>
                <a:ext cx="12645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8407631" y="1705441"/>
                <a:ext cx="29558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631" y="1705441"/>
                <a:ext cx="295580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9274228" y="2167106"/>
                <a:ext cx="10753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228" y="2167106"/>
                <a:ext cx="107535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1516771" y="3809790"/>
                <a:ext cx="144885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771" y="3809790"/>
                <a:ext cx="1448858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741264" y="4617760"/>
                <a:ext cx="1080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264" y="4617760"/>
                <a:ext cx="108016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5135516" y="3704105"/>
                <a:ext cx="1722971" cy="78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516" y="3704105"/>
                <a:ext cx="1722971" cy="7842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5426431" y="4595967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431" y="4595967"/>
                <a:ext cx="1309397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1694704" y="2167106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5365650" y="2165712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9217026" y="2193457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741265" y="4595966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5534633" y="4561649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1009063-A92E-DA2C-3585-1A02C985712B}"/>
                  </a:ext>
                </a:extLst>
              </p:cNvPr>
              <p:cNvSpPr txBox="1"/>
              <p:nvPr/>
            </p:nvSpPr>
            <p:spPr>
              <a:xfrm>
                <a:off x="8767912" y="3704105"/>
                <a:ext cx="1907317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1009063-A92E-DA2C-3585-1A02C9857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7912" y="3704105"/>
                <a:ext cx="1907317" cy="7917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CD959D8-98E1-07C9-714E-55EC056095C9}"/>
                  </a:ext>
                </a:extLst>
              </p:cNvPr>
              <p:cNvSpPr txBox="1"/>
              <p:nvPr/>
            </p:nvSpPr>
            <p:spPr>
              <a:xfrm>
                <a:off x="9058827" y="4595967"/>
                <a:ext cx="1264512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CD959D8-98E1-07C9-714E-55EC05609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8827" y="4595967"/>
                <a:ext cx="1264512" cy="79175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3338E115-3772-BD17-1CFF-4F704EA1F933}"/>
              </a:ext>
            </a:extLst>
          </p:cNvPr>
          <p:cNvSpPr/>
          <p:nvPr/>
        </p:nvSpPr>
        <p:spPr>
          <a:xfrm>
            <a:off x="9166422" y="4544141"/>
            <a:ext cx="1132561" cy="8435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95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C354A91-4FBB-48C7-A682-DFEDE7FF2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9" y="1062333"/>
            <a:ext cx="12152381" cy="473333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A5D6399-3F3C-7F14-867C-033C06BAC47D}"/>
                  </a:ext>
                </a:extLst>
              </p:cNvPr>
              <p:cNvSpPr txBox="1"/>
              <p:nvPr/>
            </p:nvSpPr>
            <p:spPr>
              <a:xfrm>
                <a:off x="2250122" y="2844224"/>
                <a:ext cx="40711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A5D6399-3F3C-7F14-867C-033C06BAC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122" y="2844224"/>
                <a:ext cx="407117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FF1D118-B7A6-EA82-33EA-A26A0C43528A}"/>
                  </a:ext>
                </a:extLst>
              </p:cNvPr>
              <p:cNvSpPr txBox="1"/>
              <p:nvPr/>
            </p:nvSpPr>
            <p:spPr>
              <a:xfrm>
                <a:off x="3266122" y="3428999"/>
                <a:ext cx="18698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FF1D118-B7A6-EA82-33EA-A26A0C435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122" y="3428999"/>
                <a:ext cx="186980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4C04719-68D5-FC6F-8B1F-EFED508AFE5F}"/>
                  </a:ext>
                </a:extLst>
              </p:cNvPr>
              <p:cNvSpPr txBox="1"/>
              <p:nvPr/>
            </p:nvSpPr>
            <p:spPr>
              <a:xfrm>
                <a:off x="3297976" y="4089787"/>
                <a:ext cx="1869807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32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4C04719-68D5-FC6F-8B1F-EFED508AF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976" y="4089787"/>
                <a:ext cx="1869807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2CE9C18-BBC5-701B-1F91-FB70C9EB085E}"/>
                  </a:ext>
                </a:extLst>
              </p:cNvPr>
              <p:cNvSpPr txBox="1"/>
              <p:nvPr/>
            </p:nvSpPr>
            <p:spPr>
              <a:xfrm>
                <a:off x="3596067" y="5210890"/>
                <a:ext cx="13792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2CE9C18-BBC5-701B-1F91-FB70C9EB0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067" y="5210890"/>
                <a:ext cx="137928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2EC548F-73D8-270B-0110-3457FF5F561F}"/>
              </a:ext>
            </a:extLst>
          </p:cNvPr>
          <p:cNvSpPr/>
          <p:nvPr/>
        </p:nvSpPr>
        <p:spPr>
          <a:xfrm>
            <a:off x="3686383" y="5272444"/>
            <a:ext cx="1288972" cy="4956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3CFB1BA-B071-0369-267E-B9C8D920FCC1}"/>
                  </a:ext>
                </a:extLst>
              </p:cNvPr>
              <p:cNvSpPr txBox="1"/>
              <p:nvPr/>
            </p:nvSpPr>
            <p:spPr>
              <a:xfrm>
                <a:off x="7056074" y="2844223"/>
                <a:ext cx="47969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3CFB1BA-B071-0369-267E-B9C8D920F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074" y="2844223"/>
                <a:ext cx="4796954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07EF12C-A848-69F9-4854-D28FDD0C2594}"/>
                  </a:ext>
                </a:extLst>
              </p:cNvPr>
              <p:cNvSpPr txBox="1"/>
              <p:nvPr/>
            </p:nvSpPr>
            <p:spPr>
              <a:xfrm>
                <a:off x="8160323" y="3428999"/>
                <a:ext cx="259558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07EF12C-A848-69F9-4854-D28FDD0C2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0323" y="3428999"/>
                <a:ext cx="259558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B128ED-3327-C9B0-CE41-7D58EB8AB1AD}"/>
                  </a:ext>
                </a:extLst>
              </p:cNvPr>
              <p:cNvSpPr txBox="1"/>
              <p:nvPr/>
            </p:nvSpPr>
            <p:spPr>
              <a:xfrm>
                <a:off x="7191541" y="4013773"/>
                <a:ext cx="4537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3200" b="1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B128ED-3327-C9B0-CE41-7D58EB8AB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541" y="4013773"/>
                <a:ext cx="453765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865D0F0-2F83-024E-67C3-46ADE89A3734}"/>
                  </a:ext>
                </a:extLst>
              </p:cNvPr>
              <p:cNvSpPr txBox="1"/>
              <p:nvPr/>
            </p:nvSpPr>
            <p:spPr>
              <a:xfrm>
                <a:off x="8489191" y="4592276"/>
                <a:ext cx="19307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865D0F0-2F83-024E-67C3-46ADE89A3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191" y="4592276"/>
                <a:ext cx="193072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7305B61-9665-349D-10B1-B7CD15F877C9}"/>
                  </a:ext>
                </a:extLst>
              </p:cNvPr>
              <p:cNvSpPr txBox="1"/>
              <p:nvPr/>
            </p:nvSpPr>
            <p:spPr>
              <a:xfrm>
                <a:off x="8551613" y="5107310"/>
                <a:ext cx="1999650" cy="10125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32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7305B61-9665-349D-10B1-B7CD15F87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613" y="5107310"/>
                <a:ext cx="1999650" cy="10125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C34E593-CE81-1DC7-4248-16B258C06BC8}"/>
                  </a:ext>
                </a:extLst>
              </p:cNvPr>
              <p:cNvSpPr txBox="1"/>
              <p:nvPr/>
            </p:nvSpPr>
            <p:spPr>
              <a:xfrm>
                <a:off x="8770952" y="6119831"/>
                <a:ext cx="168546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C34E593-CE81-1DC7-4248-16B258C06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952" y="6119831"/>
                <a:ext cx="168546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220478A3-A23B-98BC-91B0-0D4AC7F38B90}"/>
              </a:ext>
            </a:extLst>
          </p:cNvPr>
          <p:cNvSpPr/>
          <p:nvPr/>
        </p:nvSpPr>
        <p:spPr>
          <a:xfrm>
            <a:off x="8770952" y="6199154"/>
            <a:ext cx="1572120" cy="4956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5216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3" grpId="0"/>
      <p:bldP spid="14" grpId="0"/>
      <p:bldP spid="1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212</Words>
  <Application>Microsoft Office PowerPoint</Application>
  <PresentationFormat>Grand écran</PresentationFormat>
  <Paragraphs>74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24</cp:revision>
  <dcterms:created xsi:type="dcterms:W3CDTF">2016-11-23T11:59:06Z</dcterms:created>
  <dcterms:modified xsi:type="dcterms:W3CDTF">2025-01-28T10:28:50Z</dcterms:modified>
</cp:coreProperties>
</file>