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75" r:id="rId4"/>
    <p:sldId id="284" r:id="rId5"/>
    <p:sldId id="281" r:id="rId6"/>
    <p:sldId id="285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19/03/2025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A04CEC-D239-A06A-16CD-AC62B0D4A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4" y="366017"/>
            <a:ext cx="11775540" cy="51034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E0D5C28-8CD2-C1FD-7DD5-8B8589A3B8E2}"/>
              </a:ext>
            </a:extLst>
          </p:cNvPr>
          <p:cNvSpPr txBox="1"/>
          <p:nvPr/>
        </p:nvSpPr>
        <p:spPr>
          <a:xfrm>
            <a:off x="1697158" y="235363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Réduire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788F50-C0E3-E607-E26E-B59A940B6BB9}"/>
                  </a:ext>
                </a:extLst>
              </p:cNvPr>
              <p:cNvSpPr txBox="1"/>
              <p:nvPr/>
            </p:nvSpPr>
            <p:spPr>
              <a:xfrm>
                <a:off x="867155" y="4735476"/>
                <a:ext cx="1660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788F50-C0E3-E607-E26E-B59A940B6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55" y="4735476"/>
                <a:ext cx="166000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1D2D38-9B2C-0E81-A7A7-8CE2B52F80A5}"/>
                  </a:ext>
                </a:extLst>
              </p:cNvPr>
              <p:cNvSpPr txBox="1"/>
              <p:nvPr/>
            </p:nvSpPr>
            <p:spPr>
              <a:xfrm>
                <a:off x="3591363" y="4658993"/>
                <a:ext cx="16439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1D2D38-9B2C-0E81-A7A7-8CE2B52F8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1363" y="4658993"/>
                <a:ext cx="164397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657247B-7566-E34E-B006-3DC168117146}"/>
                  </a:ext>
                </a:extLst>
              </p:cNvPr>
              <p:cNvSpPr txBox="1"/>
              <p:nvPr/>
            </p:nvSpPr>
            <p:spPr>
              <a:xfrm>
                <a:off x="7347606" y="4658992"/>
                <a:ext cx="21013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657247B-7566-E34E-B006-3DC168117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606" y="4658992"/>
                <a:ext cx="210134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309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F2C59D-0FC9-46BD-772F-C05763683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209"/>
            <a:ext cx="12155742" cy="52024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106F8F-6B29-C726-F76C-93F36188FF24}"/>
                  </a:ext>
                </a:extLst>
              </p:cNvPr>
              <p:cNvSpPr txBox="1"/>
              <p:nvPr/>
            </p:nvSpPr>
            <p:spPr>
              <a:xfrm>
                <a:off x="877158" y="4497312"/>
                <a:ext cx="19587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8106F8F-6B29-C726-F76C-93F36188F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158" y="4497312"/>
                <a:ext cx="195874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046511-F456-293B-90D4-B964CBFA3F8B}"/>
                  </a:ext>
                </a:extLst>
              </p:cNvPr>
              <p:cNvSpPr txBox="1"/>
              <p:nvPr/>
            </p:nvSpPr>
            <p:spPr>
              <a:xfrm>
                <a:off x="1008179" y="5004504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046511-F456-293B-90D4-B964CBFA3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179" y="5004504"/>
                <a:ext cx="145963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059E549-22D3-EA9D-272E-365034FE0CC0}"/>
                  </a:ext>
                </a:extLst>
              </p:cNvPr>
              <p:cNvSpPr txBox="1"/>
              <p:nvPr/>
            </p:nvSpPr>
            <p:spPr>
              <a:xfrm>
                <a:off x="4258503" y="4497311"/>
                <a:ext cx="25091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059E549-22D3-EA9D-272E-365034FE0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503" y="4497311"/>
                <a:ext cx="250914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6D81F9E-171D-EE1A-83A2-575E06919577}"/>
                  </a:ext>
                </a:extLst>
              </p:cNvPr>
              <p:cNvSpPr txBox="1"/>
              <p:nvPr/>
            </p:nvSpPr>
            <p:spPr>
              <a:xfrm>
                <a:off x="4258503" y="5004504"/>
                <a:ext cx="1459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6D81F9E-171D-EE1A-83A2-575E06919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503" y="5004504"/>
                <a:ext cx="145963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6556DC3-BAF7-59AD-3069-2DE6518E4DEA}"/>
                  </a:ext>
                </a:extLst>
              </p:cNvPr>
              <p:cNvSpPr txBox="1"/>
              <p:nvPr/>
            </p:nvSpPr>
            <p:spPr>
              <a:xfrm>
                <a:off x="7972570" y="4475676"/>
                <a:ext cx="2026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6556DC3-BAF7-59AD-3069-2DE6518E4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570" y="4475676"/>
                <a:ext cx="20260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C01AC7B-CA17-5745-CB76-A7D78D8E4108}"/>
                  </a:ext>
                </a:extLst>
              </p:cNvPr>
              <p:cNvSpPr txBox="1"/>
              <p:nvPr/>
            </p:nvSpPr>
            <p:spPr>
              <a:xfrm>
                <a:off x="8031839" y="5004504"/>
                <a:ext cx="12304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C01AC7B-CA17-5745-CB76-A7D78D8E4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39" y="5004504"/>
                <a:ext cx="12304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4E0BB1C3-804C-6A8F-FA46-11D8ABD53C68}"/>
              </a:ext>
            </a:extLst>
          </p:cNvPr>
          <p:cNvSpPr txBox="1"/>
          <p:nvPr/>
        </p:nvSpPr>
        <p:spPr>
          <a:xfrm>
            <a:off x="2563242" y="1588496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supprimer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FB1AD95-4E0F-7516-4AA6-8C5DF0881FBD}"/>
              </a:ext>
            </a:extLst>
          </p:cNvPr>
          <p:cNvSpPr txBox="1"/>
          <p:nvPr/>
        </p:nvSpPr>
        <p:spPr>
          <a:xfrm>
            <a:off x="3678857" y="2425764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opposé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0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FC60BE-D7ED-AC48-ECC5-BD5E23654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6" y="874206"/>
            <a:ext cx="11858352" cy="53172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9D062B-181E-4AF3-B32D-3C025D2DB422}"/>
              </a:ext>
            </a:extLst>
          </p:cNvPr>
          <p:cNvSpPr txBox="1"/>
          <p:nvPr/>
        </p:nvSpPr>
        <p:spPr>
          <a:xfrm>
            <a:off x="7175222" y="1553417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39266C-993A-462D-A58B-C57BF91ECE0C}"/>
              </a:ext>
            </a:extLst>
          </p:cNvPr>
          <p:cNvSpPr txBox="1"/>
          <p:nvPr/>
        </p:nvSpPr>
        <p:spPr>
          <a:xfrm>
            <a:off x="9731834" y="1528691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0CD5BB-5688-4B93-BAE3-A0CB014B497D}"/>
              </a:ext>
            </a:extLst>
          </p:cNvPr>
          <p:cNvSpPr txBox="1"/>
          <p:nvPr/>
        </p:nvSpPr>
        <p:spPr>
          <a:xfrm>
            <a:off x="2125289" y="307117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91E6CF-1539-4773-BD87-D9F7D90FE42A}"/>
              </a:ext>
            </a:extLst>
          </p:cNvPr>
          <p:cNvSpPr txBox="1"/>
          <p:nvPr/>
        </p:nvSpPr>
        <p:spPr>
          <a:xfrm>
            <a:off x="2819583" y="30586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E90ECC-D29D-4DB8-A3BC-F61798E5D6F6}"/>
              </a:ext>
            </a:extLst>
          </p:cNvPr>
          <p:cNvSpPr txBox="1"/>
          <p:nvPr/>
        </p:nvSpPr>
        <p:spPr>
          <a:xfrm flipH="1">
            <a:off x="3598552" y="3052315"/>
            <a:ext cx="110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B94FD0-773B-4E6E-BC7D-F2A062157380}"/>
              </a:ext>
            </a:extLst>
          </p:cNvPr>
          <p:cNvSpPr txBox="1"/>
          <p:nvPr/>
        </p:nvSpPr>
        <p:spPr>
          <a:xfrm>
            <a:off x="4284385" y="3060778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D5E649-F98F-496D-99DB-33B90613D808}"/>
              </a:ext>
            </a:extLst>
          </p:cNvPr>
          <p:cNvSpPr txBox="1"/>
          <p:nvPr/>
        </p:nvSpPr>
        <p:spPr>
          <a:xfrm>
            <a:off x="7749826" y="305231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11159D-51B0-4512-AF2E-82233D217561}"/>
              </a:ext>
            </a:extLst>
          </p:cNvPr>
          <p:cNvSpPr txBox="1"/>
          <p:nvPr/>
        </p:nvSpPr>
        <p:spPr>
          <a:xfrm>
            <a:off x="8406649" y="305638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0B791AD-0D6E-4DA5-BE39-A12B5D0F1382}"/>
              </a:ext>
            </a:extLst>
          </p:cNvPr>
          <p:cNvSpPr txBox="1"/>
          <p:nvPr/>
        </p:nvSpPr>
        <p:spPr>
          <a:xfrm flipH="1">
            <a:off x="9100187" y="3068224"/>
            <a:ext cx="110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0A6EAD-E615-4029-9A35-4D5216C4C7D9}"/>
              </a:ext>
            </a:extLst>
          </p:cNvPr>
          <p:cNvSpPr txBox="1"/>
          <p:nvPr/>
        </p:nvSpPr>
        <p:spPr>
          <a:xfrm>
            <a:off x="9808060" y="3052313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A4126A-B2BE-472F-B02C-4668AE262E3C}"/>
                  </a:ext>
                </a:extLst>
              </p:cNvPr>
              <p:cNvSpPr txBox="1"/>
              <p:nvPr/>
            </p:nvSpPr>
            <p:spPr>
              <a:xfrm>
                <a:off x="876566" y="4838589"/>
                <a:ext cx="18042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A4126A-B2BE-472F-B02C-4668AE262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66" y="4838589"/>
                <a:ext cx="180427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B4AE88-8007-463F-AD1D-E94F65E8555F}"/>
                  </a:ext>
                </a:extLst>
              </p:cNvPr>
              <p:cNvSpPr txBox="1"/>
              <p:nvPr/>
            </p:nvSpPr>
            <p:spPr>
              <a:xfrm>
                <a:off x="914508" y="5347680"/>
                <a:ext cx="12107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B4AE88-8007-463F-AD1D-E94F65E85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08" y="5347680"/>
                <a:ext cx="121078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D31203F-D897-4C78-AD9C-0C76E3A37753}"/>
                  </a:ext>
                </a:extLst>
              </p:cNvPr>
              <p:cNvSpPr txBox="1"/>
              <p:nvPr/>
            </p:nvSpPr>
            <p:spPr>
              <a:xfrm>
                <a:off x="3716819" y="4838589"/>
                <a:ext cx="18235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D31203F-D897-4C78-AD9C-0C76E3A37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819" y="4838589"/>
                <a:ext cx="182351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E6F3F3-0247-4124-A507-8D3D60C4FF7C}"/>
                  </a:ext>
                </a:extLst>
              </p:cNvPr>
              <p:cNvSpPr txBox="1"/>
              <p:nvPr/>
            </p:nvSpPr>
            <p:spPr>
              <a:xfrm>
                <a:off x="3778143" y="5357618"/>
                <a:ext cx="12300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E6F3F3-0247-4124-A507-8D3D60C4F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143" y="5357618"/>
                <a:ext cx="123001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1CB340B-0621-4D91-AC08-75962AA78BCB}"/>
                  </a:ext>
                </a:extLst>
              </p:cNvPr>
              <p:cNvSpPr txBox="1"/>
              <p:nvPr/>
            </p:nvSpPr>
            <p:spPr>
              <a:xfrm>
                <a:off x="9274547" y="4838589"/>
                <a:ext cx="25224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1CB340B-0621-4D91-AC08-75962AA78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547" y="4838589"/>
                <a:ext cx="252242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234078-9A3A-400A-9C10-06162ED79BA9}"/>
                  </a:ext>
                </a:extLst>
              </p:cNvPr>
              <p:cNvSpPr txBox="1"/>
              <p:nvPr/>
            </p:nvSpPr>
            <p:spPr>
              <a:xfrm>
                <a:off x="9291563" y="5347680"/>
                <a:ext cx="17958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234078-9A3A-400A-9C10-06162ED79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563" y="5347680"/>
                <a:ext cx="179587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D3A0F17-BAB5-7B76-DF22-123B228248D0}"/>
                  </a:ext>
                </a:extLst>
              </p:cNvPr>
              <p:cNvSpPr txBox="1"/>
              <p:nvPr/>
            </p:nvSpPr>
            <p:spPr>
              <a:xfrm>
                <a:off x="6279100" y="4838589"/>
                <a:ext cx="19581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D3A0F17-BAB5-7B76-DF22-123B22824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00" y="4838589"/>
                <a:ext cx="1958165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E1A540-F790-CC2D-6E0C-07F65BB0AAFB}"/>
                  </a:ext>
                </a:extLst>
              </p:cNvPr>
              <p:cNvSpPr txBox="1"/>
              <p:nvPr/>
            </p:nvSpPr>
            <p:spPr>
              <a:xfrm>
                <a:off x="6279100" y="5329413"/>
                <a:ext cx="13646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E1A540-F790-CC2D-6E0C-07F65BB0A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00" y="5329413"/>
                <a:ext cx="1364669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3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BEFD54-FF3E-B0A3-B6CB-AE0AA1127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305"/>
            <a:ext cx="12192000" cy="605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1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1FBC0C-B6E5-1BEC-5A04-165709B69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9" y="695666"/>
            <a:ext cx="12104762" cy="5466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2A7958-1C13-DC31-FEDB-3612094F910F}"/>
              </a:ext>
            </a:extLst>
          </p:cNvPr>
          <p:cNvSpPr txBox="1"/>
          <p:nvPr/>
        </p:nvSpPr>
        <p:spPr>
          <a:xfrm>
            <a:off x="5125961" y="295471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130420-E8C1-F630-34EC-815BCC279157}"/>
              </a:ext>
            </a:extLst>
          </p:cNvPr>
          <p:cNvSpPr txBox="1"/>
          <p:nvPr/>
        </p:nvSpPr>
        <p:spPr>
          <a:xfrm>
            <a:off x="5312070" y="344161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80CA1D-8FAE-ED82-7F0F-AD2E119E4E1E}"/>
                  </a:ext>
                </a:extLst>
              </p:cNvPr>
              <p:cNvSpPr txBox="1"/>
              <p:nvPr/>
            </p:nvSpPr>
            <p:spPr>
              <a:xfrm>
                <a:off x="486040" y="5330923"/>
                <a:ext cx="24618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80CA1D-8FAE-ED82-7F0F-AD2E119E4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40" y="5330923"/>
                <a:ext cx="246182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6A34A15-00E4-DE46-317A-3FB29A8C8F4A}"/>
                  </a:ext>
                </a:extLst>
              </p:cNvPr>
              <p:cNvSpPr txBox="1"/>
              <p:nvPr/>
            </p:nvSpPr>
            <p:spPr>
              <a:xfrm>
                <a:off x="2668372" y="5330923"/>
                <a:ext cx="17712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6A34A15-00E4-DE46-317A-3FB29A8C8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372" y="5330923"/>
                <a:ext cx="177125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0FBF4AD0-0FEA-26AA-2A0C-1BD8FD2F20CE}"/>
              </a:ext>
            </a:extLst>
          </p:cNvPr>
          <p:cNvSpPr txBox="1"/>
          <p:nvPr/>
        </p:nvSpPr>
        <p:spPr>
          <a:xfrm>
            <a:off x="11126322" y="29087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7E6A740-C058-A320-B487-22384758637B}"/>
              </a:ext>
            </a:extLst>
          </p:cNvPr>
          <p:cNvSpPr txBox="1"/>
          <p:nvPr/>
        </p:nvSpPr>
        <p:spPr>
          <a:xfrm>
            <a:off x="11312431" y="3428999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FBB8BD-A2E8-A60F-9C67-7000C2C42D17}"/>
                  </a:ext>
                </a:extLst>
              </p:cNvPr>
              <p:cNvSpPr txBox="1"/>
              <p:nvPr/>
            </p:nvSpPr>
            <p:spPr>
              <a:xfrm>
                <a:off x="6096000" y="5352798"/>
                <a:ext cx="297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fr-FR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FBB8BD-A2E8-A60F-9C67-7000C2C42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352798"/>
                <a:ext cx="297466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A10665-98C5-8655-6BE5-DD2B3CCCA01D}"/>
                  </a:ext>
                </a:extLst>
              </p:cNvPr>
              <p:cNvSpPr txBox="1"/>
              <p:nvPr/>
            </p:nvSpPr>
            <p:spPr>
              <a:xfrm>
                <a:off x="8863066" y="5318831"/>
                <a:ext cx="28428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A10665-98C5-8655-6BE5-DD2B3CCCA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066" y="5318831"/>
                <a:ext cx="2842894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C665D8-53C7-4B80-A130-70713376BD26}"/>
                  </a:ext>
                </a:extLst>
              </p:cNvPr>
              <p:cNvSpPr txBox="1"/>
              <p:nvPr/>
            </p:nvSpPr>
            <p:spPr>
              <a:xfrm>
                <a:off x="8890500" y="5783153"/>
                <a:ext cx="11292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C665D8-53C7-4B80-A130-70713376B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500" y="5783153"/>
                <a:ext cx="112922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15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C25B52-7677-9308-ED17-3E058B53D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028"/>
            <a:ext cx="12192000" cy="55519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55A0AC-0B14-0A07-8505-D94F27744B52}"/>
              </a:ext>
            </a:extLst>
          </p:cNvPr>
          <p:cNvSpPr txBox="1"/>
          <p:nvPr/>
        </p:nvSpPr>
        <p:spPr>
          <a:xfrm>
            <a:off x="10095176" y="1194513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973AE5-8E3E-20B7-616E-67B65CEA3361}"/>
              </a:ext>
            </a:extLst>
          </p:cNvPr>
          <p:cNvSpPr txBox="1"/>
          <p:nvPr/>
        </p:nvSpPr>
        <p:spPr>
          <a:xfrm>
            <a:off x="1902011" y="1710397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3568EC-3EA2-4B8E-E9FB-22FABA9DDA44}"/>
              </a:ext>
            </a:extLst>
          </p:cNvPr>
          <p:cNvSpPr txBox="1"/>
          <p:nvPr/>
        </p:nvSpPr>
        <p:spPr>
          <a:xfrm>
            <a:off x="3182966" y="3007599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 ( a + b 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1CE668-98B4-E286-C04D-15343787E575}"/>
              </a:ext>
            </a:extLst>
          </p:cNvPr>
          <p:cNvSpPr txBox="1"/>
          <p:nvPr/>
        </p:nvSpPr>
        <p:spPr>
          <a:xfrm>
            <a:off x="9249230" y="2967335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k ( a – b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BEDC10-438E-0E13-770F-E813946E5A52}"/>
                  </a:ext>
                </a:extLst>
              </p:cNvPr>
              <p:cNvSpPr txBox="1"/>
              <p:nvPr/>
            </p:nvSpPr>
            <p:spPr>
              <a:xfrm>
                <a:off x="834233" y="5041789"/>
                <a:ext cx="21276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BEDC10-438E-0E13-770F-E813946E5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33" y="5041789"/>
                <a:ext cx="212763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3091EA3-7118-A316-B011-48D04AFDEF64}"/>
                  </a:ext>
                </a:extLst>
              </p:cNvPr>
              <p:cNvSpPr txBox="1"/>
              <p:nvPr/>
            </p:nvSpPr>
            <p:spPr>
              <a:xfrm>
                <a:off x="860978" y="5564698"/>
                <a:ext cx="17561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3091EA3-7118-A316-B011-48D04AFDE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78" y="5564698"/>
                <a:ext cx="175618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9BF13C9-1F59-6C17-4925-D1E16F47D358}"/>
                  </a:ext>
                </a:extLst>
              </p:cNvPr>
              <p:cNvSpPr txBox="1"/>
              <p:nvPr/>
            </p:nvSpPr>
            <p:spPr>
              <a:xfrm>
                <a:off x="3563637" y="5072566"/>
                <a:ext cx="19453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9BF13C9-1F59-6C17-4925-D1E16F47D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637" y="5072566"/>
                <a:ext cx="194534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FE0537E-C930-F92A-3CE9-2FA56987FBB1}"/>
                  </a:ext>
                </a:extLst>
              </p:cNvPr>
              <p:cNvSpPr txBox="1"/>
              <p:nvPr/>
            </p:nvSpPr>
            <p:spPr>
              <a:xfrm>
                <a:off x="3549983" y="5566796"/>
                <a:ext cx="16648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FE0537E-C930-F92A-3CE9-2FA56987F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983" y="5566796"/>
                <a:ext cx="1664815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40A6439-F26F-58F3-D1E8-A064D25BA155}"/>
                  </a:ext>
                </a:extLst>
              </p:cNvPr>
              <p:cNvSpPr txBox="1"/>
              <p:nvPr/>
            </p:nvSpPr>
            <p:spPr>
              <a:xfrm>
                <a:off x="8927414" y="5072566"/>
                <a:ext cx="325525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40A6439-F26F-58F3-D1E8-A064D25BA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414" y="5072566"/>
                <a:ext cx="325525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6CF5B42-BF74-16BE-DE38-24B0E40E0DA2}"/>
                  </a:ext>
                </a:extLst>
              </p:cNvPr>
              <p:cNvSpPr txBox="1"/>
              <p:nvPr/>
            </p:nvSpPr>
            <p:spPr>
              <a:xfrm>
                <a:off x="9037564" y="5564698"/>
                <a:ext cx="23578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6CF5B42-BF74-16BE-DE38-24B0E40E0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564" y="5564698"/>
                <a:ext cx="2357825" cy="461665"/>
              </a:xfrm>
              <a:prstGeom prst="rect">
                <a:avLst/>
              </a:prstGeom>
              <a:blipFill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2B41BCD-6806-33FD-9D89-90529FD987C3}"/>
                  </a:ext>
                </a:extLst>
              </p:cNvPr>
              <p:cNvSpPr txBox="1"/>
              <p:nvPr/>
            </p:nvSpPr>
            <p:spPr>
              <a:xfrm>
                <a:off x="6188791" y="5041789"/>
                <a:ext cx="19705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2B41BCD-6806-33FD-9D89-90529FD98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791" y="5041789"/>
                <a:ext cx="197053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FE79704-832B-E05F-1C7B-3C47D4831CCB}"/>
                  </a:ext>
                </a:extLst>
              </p:cNvPr>
              <p:cNvSpPr txBox="1"/>
              <p:nvPr/>
            </p:nvSpPr>
            <p:spPr>
              <a:xfrm>
                <a:off x="6209327" y="5564698"/>
                <a:ext cx="13842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FE79704-832B-E05F-1C7B-3C47D4831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327" y="5564698"/>
                <a:ext cx="1384290" cy="461665"/>
              </a:xfrm>
              <a:prstGeom prst="rect">
                <a:avLst/>
              </a:prstGeom>
              <a:blipFill>
                <a:blip r:embed="rId1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7A3FE44C-93CC-B9EB-C690-A3789D564075}"/>
              </a:ext>
            </a:extLst>
          </p:cNvPr>
          <p:cNvSpPr txBox="1"/>
          <p:nvPr/>
        </p:nvSpPr>
        <p:spPr>
          <a:xfrm>
            <a:off x="3556219" y="1217663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Factoriser</a:t>
            </a:r>
          </a:p>
        </p:txBody>
      </p:sp>
    </p:spTree>
    <p:extLst>
      <p:ext uri="{BB962C8B-B14F-4D97-AF65-F5344CB8AC3E}">
        <p14:creationId xmlns:p14="http://schemas.microsoft.com/office/powerpoint/2010/main" val="136875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590D7C1-2DE4-46DF-95E7-8A11393A3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5636"/>
            <a:ext cx="12192000" cy="29321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6FA827-53C6-45E7-9368-E2332790C89F}"/>
                  </a:ext>
                </a:extLst>
              </p:cNvPr>
              <p:cNvSpPr txBox="1"/>
              <p:nvPr/>
            </p:nvSpPr>
            <p:spPr>
              <a:xfrm>
                <a:off x="165542" y="2389050"/>
                <a:ext cx="5238935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Si on choisit </a:t>
                </a:r>
                <a14:m>
                  <m:oMath xmlns:m="http://schemas.openxmlformats.org/officeDocument/2006/math">
                    <m:r>
                      <a:rPr lang="fr-FR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fr-FR" sz="24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le nombre du départ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6FA827-53C6-45E7-9368-E2332790C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42" y="2389050"/>
                <a:ext cx="5238935" cy="513282"/>
              </a:xfrm>
              <a:prstGeom prst="rect">
                <a:avLst/>
              </a:prstGeom>
              <a:blipFill>
                <a:blip r:embed="rId3"/>
                <a:stretch>
                  <a:fillRect l="-1744" r="-930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D59964-45E3-4E4A-B10A-02D4AF7BDAFD}"/>
                  </a:ext>
                </a:extLst>
              </p:cNvPr>
              <p:cNvSpPr txBox="1"/>
              <p:nvPr/>
            </p:nvSpPr>
            <p:spPr>
              <a:xfrm>
                <a:off x="0" y="2967335"/>
                <a:ext cx="73942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D59964-45E3-4E4A-B10A-02D4AF7BD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967335"/>
                <a:ext cx="739420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099C37-70F0-4CC2-A576-1359B8FF65E4}"/>
                  </a:ext>
                </a:extLst>
              </p:cNvPr>
              <p:cNvSpPr txBox="1"/>
              <p:nvPr/>
            </p:nvSpPr>
            <p:spPr>
              <a:xfrm>
                <a:off x="64874" y="3507561"/>
                <a:ext cx="18015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099C37-70F0-4CC2-A576-1359B8FF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4" y="3507561"/>
                <a:ext cx="1801583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7C0FA376-E3BF-4399-8CA9-F56AAE0BA429}"/>
              </a:ext>
            </a:extLst>
          </p:cNvPr>
          <p:cNvSpPr txBox="1"/>
          <p:nvPr/>
        </p:nvSpPr>
        <p:spPr>
          <a:xfrm>
            <a:off x="2740621" y="3458350"/>
            <a:ext cx="4104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C’est bien un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multiple de 5</a:t>
            </a: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836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390</TotalTime>
  <Words>239</Words>
  <Application>Microsoft Office PowerPoint</Application>
  <PresentationFormat>Grand écran</PresentationFormat>
  <Paragraphs>56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59</cp:revision>
  <dcterms:created xsi:type="dcterms:W3CDTF">2014-09-07T17:19:12Z</dcterms:created>
  <dcterms:modified xsi:type="dcterms:W3CDTF">2025-03-19T12:32:27Z</dcterms:modified>
</cp:coreProperties>
</file>