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9" r:id="rId5"/>
    <p:sldId id="276" r:id="rId6"/>
    <p:sldId id="27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5D7B75-CC2C-F173-C595-F6074682F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245"/>
            <a:ext cx="12192000" cy="657950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E3E600-8107-462C-9DC1-80B22BB940A9}"/>
              </a:ext>
            </a:extLst>
          </p:cNvPr>
          <p:cNvSpPr txBox="1"/>
          <p:nvPr/>
        </p:nvSpPr>
        <p:spPr>
          <a:xfrm>
            <a:off x="4093315" y="1794421"/>
            <a:ext cx="1391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littérale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BD40C2-6C8B-412D-9DF5-56923D1840A5}"/>
              </a:ext>
            </a:extLst>
          </p:cNvPr>
          <p:cNvSpPr txBox="1"/>
          <p:nvPr/>
        </p:nvSpPr>
        <p:spPr>
          <a:xfrm>
            <a:off x="2335242" y="2282213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8AFCE2-0F31-49D0-816E-A664CA58238B}"/>
              </a:ext>
            </a:extLst>
          </p:cNvPr>
          <p:cNvSpPr txBox="1"/>
          <p:nvPr/>
        </p:nvSpPr>
        <p:spPr>
          <a:xfrm>
            <a:off x="8482947" y="4055404"/>
            <a:ext cx="2275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 x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7A0B9E2-2CE9-4B6E-8D32-52B4354FD976}"/>
              </a:ext>
            </a:extLst>
          </p:cNvPr>
          <p:cNvSpPr txBox="1"/>
          <p:nvPr/>
        </p:nvSpPr>
        <p:spPr>
          <a:xfrm>
            <a:off x="8968826" y="4647697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 x l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FAC540C-DDBC-4E3A-9E17-4D66E0624CEF}"/>
              </a:ext>
            </a:extLst>
          </p:cNvPr>
          <p:cNvSpPr txBox="1"/>
          <p:nvPr/>
        </p:nvSpPr>
        <p:spPr>
          <a:xfrm>
            <a:off x="6797807" y="6161117"/>
            <a:ext cx="2727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1,50 x N + 0,50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F8534E-D3CD-986C-19B7-AF237FD9ABA0}"/>
              </a:ext>
            </a:extLst>
          </p:cNvPr>
          <p:cNvSpPr txBox="1"/>
          <p:nvPr/>
        </p:nvSpPr>
        <p:spPr>
          <a:xfrm>
            <a:off x="4436427" y="2743878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</a:t>
            </a:r>
          </a:p>
        </p:txBody>
      </p:sp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992930B-6A15-492E-84B7-89D8568C6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44" y="0"/>
            <a:ext cx="11172511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E47A341-D234-4CFD-848A-412BF567C733}"/>
                  </a:ext>
                </a:extLst>
              </p:cNvPr>
              <p:cNvSpPr txBox="1"/>
              <p:nvPr/>
            </p:nvSpPr>
            <p:spPr>
              <a:xfrm>
                <a:off x="9312963" y="686503"/>
                <a:ext cx="7617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E47A341-D234-4CFD-848A-412BF567C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2963" y="686503"/>
                <a:ext cx="761747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2FEF631-40CC-4700-A960-4359AE8EA501}"/>
                  </a:ext>
                </a:extLst>
              </p:cNvPr>
              <p:cNvSpPr txBox="1"/>
              <p:nvPr/>
            </p:nvSpPr>
            <p:spPr>
              <a:xfrm>
                <a:off x="9290808" y="1091615"/>
                <a:ext cx="77777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2FEF631-40CC-4700-A960-4359AE8EA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0808" y="1091615"/>
                <a:ext cx="77777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D748345-0B72-4B2F-B68D-32ED3C52280E}"/>
                  </a:ext>
                </a:extLst>
              </p:cNvPr>
              <p:cNvSpPr txBox="1"/>
              <p:nvPr/>
            </p:nvSpPr>
            <p:spPr>
              <a:xfrm>
                <a:off x="9286697" y="1539062"/>
                <a:ext cx="7521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𝒄𝒅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D748345-0B72-4B2F-B68D-32ED3C522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6697" y="1539062"/>
                <a:ext cx="75212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1D17C58-C4A5-42D4-8BB1-DA4991D17032}"/>
                  </a:ext>
                </a:extLst>
              </p:cNvPr>
              <p:cNvSpPr txBox="1"/>
              <p:nvPr/>
            </p:nvSpPr>
            <p:spPr>
              <a:xfrm>
                <a:off x="8628063" y="1969575"/>
                <a:ext cx="21315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1D17C58-C4A5-42D4-8BB1-DA4991D17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8063" y="1969575"/>
                <a:ext cx="2131545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B66F1E6-111E-42D0-80E4-2DA795BACC49}"/>
                  </a:ext>
                </a:extLst>
              </p:cNvPr>
              <p:cNvSpPr txBox="1"/>
              <p:nvPr/>
            </p:nvSpPr>
            <p:spPr>
              <a:xfrm>
                <a:off x="8344900" y="2374687"/>
                <a:ext cx="263572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B66F1E6-111E-42D0-80E4-2DA795BAC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4900" y="2374687"/>
                <a:ext cx="263572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8BE563E-E33D-1963-1BC0-7D2879BEC3E5}"/>
                  </a:ext>
                </a:extLst>
              </p:cNvPr>
              <p:cNvSpPr txBox="1"/>
              <p:nvPr/>
            </p:nvSpPr>
            <p:spPr>
              <a:xfrm>
                <a:off x="3354662" y="2999635"/>
                <a:ext cx="60785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8BE563E-E33D-1963-1BC0-7D2879BEC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4662" y="2999635"/>
                <a:ext cx="607859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4838FE7-4EAA-9023-07DA-9D6A4C2F92B2}"/>
                  </a:ext>
                </a:extLst>
              </p:cNvPr>
              <p:cNvSpPr txBox="1"/>
              <p:nvPr/>
            </p:nvSpPr>
            <p:spPr>
              <a:xfrm>
                <a:off x="7238101" y="3002070"/>
                <a:ext cx="61747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4838FE7-4EAA-9023-07DA-9D6A4C2F9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101" y="3002070"/>
                <a:ext cx="617477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99A781A-C242-F9AA-7D8F-DAEE9C99C76A}"/>
                  </a:ext>
                </a:extLst>
              </p:cNvPr>
              <p:cNvSpPr txBox="1"/>
              <p:nvPr/>
            </p:nvSpPr>
            <p:spPr>
              <a:xfrm>
                <a:off x="2061785" y="3434469"/>
                <a:ext cx="814069" cy="595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99A781A-C242-F9AA-7D8F-DAEE9C99C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785" y="3434469"/>
                <a:ext cx="814069" cy="595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D5EFC2F3-C96E-AE9A-0132-1A9C237309B7}"/>
              </a:ext>
            </a:extLst>
          </p:cNvPr>
          <p:cNvSpPr txBox="1"/>
          <p:nvPr/>
        </p:nvSpPr>
        <p:spPr>
          <a:xfrm>
            <a:off x="3937215" y="3553695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8B60C44-C2EE-BE4A-9499-32EDABB46568}"/>
                  </a:ext>
                </a:extLst>
              </p:cNvPr>
              <p:cNvSpPr txBox="1"/>
              <p:nvPr/>
            </p:nvSpPr>
            <p:spPr>
              <a:xfrm>
                <a:off x="7222688" y="3436986"/>
                <a:ext cx="814069" cy="595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8B60C44-C2EE-BE4A-9499-32EDABB46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688" y="3436986"/>
                <a:ext cx="814069" cy="595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AEC70B77-2434-56A3-1967-9C7C1DFEDDC8}"/>
              </a:ext>
            </a:extLst>
          </p:cNvPr>
          <p:cNvSpPr txBox="1"/>
          <p:nvPr/>
        </p:nvSpPr>
        <p:spPr>
          <a:xfrm>
            <a:off x="8984644" y="3552615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cube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B426715-278C-7E1A-F581-F2D4A9A846F1}"/>
                  </a:ext>
                </a:extLst>
              </p:cNvPr>
              <p:cNvSpPr txBox="1"/>
              <p:nvPr/>
            </p:nvSpPr>
            <p:spPr>
              <a:xfrm>
                <a:off x="1810497" y="4234933"/>
                <a:ext cx="7617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B426715-278C-7E1A-F581-F2D4A9A846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497" y="4234933"/>
                <a:ext cx="761747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4C1E8E5-D716-B90A-1763-9270CACC6023}"/>
                  </a:ext>
                </a:extLst>
              </p:cNvPr>
              <p:cNvSpPr txBox="1"/>
              <p:nvPr/>
            </p:nvSpPr>
            <p:spPr>
              <a:xfrm>
                <a:off x="5215190" y="4295478"/>
                <a:ext cx="11857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4C1E8E5-D716-B90A-1763-9270CACC6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5190" y="4295478"/>
                <a:ext cx="1185774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A620ED5-268B-A25B-1D42-AB595AD7A407}"/>
                  </a:ext>
                </a:extLst>
              </p:cNvPr>
              <p:cNvSpPr txBox="1"/>
              <p:nvPr/>
            </p:nvSpPr>
            <p:spPr>
              <a:xfrm>
                <a:off x="6214741" y="4323310"/>
                <a:ext cx="11372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A620ED5-268B-A25B-1D42-AB595AD7A4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741" y="4323310"/>
                <a:ext cx="1137234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291CA6A-72FD-499C-8F46-6D6C181F5336}"/>
                  </a:ext>
                </a:extLst>
              </p:cNvPr>
              <p:cNvSpPr txBox="1"/>
              <p:nvPr/>
            </p:nvSpPr>
            <p:spPr>
              <a:xfrm>
                <a:off x="8883449" y="4305346"/>
                <a:ext cx="7505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𝒘𝒑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291CA6A-72FD-499C-8F46-6D6C181F5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449" y="4305346"/>
                <a:ext cx="750526" cy="461665"/>
              </a:xfrm>
              <a:prstGeom prst="rect">
                <a:avLst/>
              </a:prstGeom>
              <a:blipFill>
                <a:blip r:embed="rId1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D237EFA-1E30-DDE7-C078-94C000A055E4}"/>
                  </a:ext>
                </a:extLst>
              </p:cNvPr>
              <p:cNvSpPr txBox="1"/>
              <p:nvPr/>
            </p:nvSpPr>
            <p:spPr>
              <a:xfrm>
                <a:off x="1748934" y="4744663"/>
                <a:ext cx="5549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D237EFA-1E30-DDE7-C078-94C000A05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934" y="4744663"/>
                <a:ext cx="554960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EDA1F26-1075-D901-6131-5A0B79F118A9}"/>
                  </a:ext>
                </a:extLst>
              </p:cNvPr>
              <p:cNvSpPr txBox="1"/>
              <p:nvPr/>
            </p:nvSpPr>
            <p:spPr>
              <a:xfrm>
                <a:off x="5607770" y="4804491"/>
                <a:ext cx="15964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EDA1F26-1075-D901-6131-5A0B79F11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770" y="4804491"/>
                <a:ext cx="1596463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1415398-4191-0D1D-C97B-0249E998EFE2}"/>
                  </a:ext>
                </a:extLst>
              </p:cNvPr>
              <p:cNvSpPr txBox="1"/>
              <p:nvPr/>
            </p:nvSpPr>
            <p:spPr>
              <a:xfrm>
                <a:off x="6906379" y="4810520"/>
                <a:ext cx="11325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1415398-4191-0D1D-C97B-0249E998EF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379" y="4810520"/>
                <a:ext cx="1132553" cy="461665"/>
              </a:xfrm>
              <a:prstGeom prst="rect">
                <a:avLst/>
              </a:prstGeom>
              <a:blipFill>
                <a:blip r:embed="rId1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0D48264-2AFE-02EC-3888-9DDC814EEF64}"/>
                  </a:ext>
                </a:extLst>
              </p:cNvPr>
              <p:cNvSpPr txBox="1"/>
              <p:nvPr/>
            </p:nvSpPr>
            <p:spPr>
              <a:xfrm>
                <a:off x="9722428" y="4804491"/>
                <a:ext cx="21340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0D48264-2AFE-02EC-3888-9DDC814EE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2428" y="4804491"/>
                <a:ext cx="2134046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7339314-53FE-85CE-C344-F29782C1E337}"/>
                  </a:ext>
                </a:extLst>
              </p:cNvPr>
              <p:cNvSpPr txBox="1"/>
              <p:nvPr/>
            </p:nvSpPr>
            <p:spPr>
              <a:xfrm>
                <a:off x="11040274" y="5146580"/>
                <a:ext cx="1151726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7339314-53FE-85CE-C344-F29782C1E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0274" y="5146580"/>
                <a:ext cx="1151726" cy="47000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ZoneTexte 26">
            <a:extLst>
              <a:ext uri="{FF2B5EF4-FFF2-40B4-BE49-F238E27FC236}">
                <a16:creationId xmlns:a16="http://schemas.microsoft.com/office/drawing/2014/main" id="{75E30870-5C5F-E72B-18AC-866CB13AB3BA}"/>
              </a:ext>
            </a:extLst>
          </p:cNvPr>
          <p:cNvSpPr txBox="1"/>
          <p:nvPr/>
        </p:nvSpPr>
        <p:spPr>
          <a:xfrm>
            <a:off x="3650314" y="5305037"/>
            <a:ext cx="227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24EEC26-AACF-F845-8F88-890649375E8E}"/>
                  </a:ext>
                </a:extLst>
              </p:cNvPr>
              <p:cNvSpPr txBox="1"/>
              <p:nvPr/>
            </p:nvSpPr>
            <p:spPr>
              <a:xfrm>
                <a:off x="1830468" y="5808781"/>
                <a:ext cx="15772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24EEC26-AACF-F845-8F88-890649375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468" y="5808781"/>
                <a:ext cx="1577227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BCDC5721-22F5-4A85-0BFD-5A7BC6662F80}"/>
                  </a:ext>
                </a:extLst>
              </p:cNvPr>
              <p:cNvSpPr txBox="1"/>
              <p:nvPr/>
            </p:nvSpPr>
            <p:spPr>
              <a:xfrm>
                <a:off x="3218974" y="5814697"/>
                <a:ext cx="11790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BCDC5721-22F5-4A85-0BFD-5A7BC6662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8974" y="5814697"/>
                <a:ext cx="1179041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E43C8B7-BBEA-1ACD-6879-BD66B0C03657}"/>
                  </a:ext>
                </a:extLst>
              </p:cNvPr>
              <p:cNvSpPr txBox="1"/>
              <p:nvPr/>
            </p:nvSpPr>
            <p:spPr>
              <a:xfrm>
                <a:off x="6906379" y="5809229"/>
                <a:ext cx="15980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E43C8B7-BBEA-1ACD-6879-BD66B0C03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379" y="5809229"/>
                <a:ext cx="1598066" cy="46166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FA09712E-F571-1E87-CAE4-BFC8040F879B}"/>
                  </a:ext>
                </a:extLst>
              </p:cNvPr>
              <p:cNvSpPr txBox="1"/>
              <p:nvPr/>
            </p:nvSpPr>
            <p:spPr>
              <a:xfrm>
                <a:off x="8268460" y="5808782"/>
                <a:ext cx="19127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FA09712E-F571-1E87-CAE4-BFC8040F87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8460" y="5808782"/>
                <a:ext cx="1912768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547271F-3045-DB39-E35B-61ECCF956A8E}"/>
                  </a:ext>
                </a:extLst>
              </p:cNvPr>
              <p:cNvSpPr txBox="1"/>
              <p:nvPr/>
            </p:nvSpPr>
            <p:spPr>
              <a:xfrm>
                <a:off x="9969545" y="5819908"/>
                <a:ext cx="11998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547271F-3045-DB39-E35B-61ECCF956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9545" y="5819908"/>
                <a:ext cx="1199880" cy="46166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72AD287-BAB9-1C5B-626F-1B92C7D05906}"/>
                  </a:ext>
                </a:extLst>
              </p:cNvPr>
              <p:cNvSpPr txBox="1"/>
              <p:nvPr/>
            </p:nvSpPr>
            <p:spPr>
              <a:xfrm>
                <a:off x="1996256" y="6281573"/>
                <a:ext cx="31834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72AD287-BAB9-1C5B-626F-1B92C7D05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256" y="6281573"/>
                <a:ext cx="3183436" cy="461665"/>
              </a:xfrm>
              <a:prstGeom prst="rect">
                <a:avLst/>
              </a:prstGeom>
              <a:blipFill>
                <a:blip r:embed="rId2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EE5415B-7432-BEBB-3D0C-7F30E2F169C0}"/>
                  </a:ext>
                </a:extLst>
              </p:cNvPr>
              <p:cNvSpPr txBox="1"/>
              <p:nvPr/>
            </p:nvSpPr>
            <p:spPr>
              <a:xfrm>
                <a:off x="7472655" y="6270446"/>
                <a:ext cx="1024575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𝟑𝟐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EE5415B-7432-BEBB-3D0C-7F30E2F16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655" y="6270446"/>
                <a:ext cx="1024575" cy="47000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555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9604E129-3145-A34C-7075-EC9F7F89E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33" y="344837"/>
            <a:ext cx="11772214" cy="58612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C1875FB-0B74-4BC9-B7FE-AE5549F97844}"/>
              </a:ext>
            </a:extLst>
          </p:cNvPr>
          <p:cNvSpPr txBox="1"/>
          <p:nvPr/>
        </p:nvSpPr>
        <p:spPr>
          <a:xfrm>
            <a:off x="5226037" y="1164122"/>
            <a:ext cx="1444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priorités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8E1F538-6E4C-8D89-48D8-D8625FAD8DC1}"/>
                  </a:ext>
                </a:extLst>
              </p:cNvPr>
              <p:cNvSpPr txBox="1"/>
              <p:nvPr/>
            </p:nvSpPr>
            <p:spPr>
              <a:xfrm>
                <a:off x="395181" y="2445073"/>
                <a:ext cx="21970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8E1F538-6E4C-8D89-48D8-D8625FAD8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81" y="2445073"/>
                <a:ext cx="219701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19F3E1D-606C-7A61-56E1-179886A9EEB7}"/>
                  </a:ext>
                </a:extLst>
              </p:cNvPr>
              <p:cNvSpPr txBox="1"/>
              <p:nvPr/>
            </p:nvSpPr>
            <p:spPr>
              <a:xfrm>
                <a:off x="395181" y="2783738"/>
                <a:ext cx="1656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19F3E1D-606C-7A61-56E1-179886A9E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81" y="2783738"/>
                <a:ext cx="165622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3914D28-51CC-69C7-CF68-DAFFD4CE3F11}"/>
                  </a:ext>
                </a:extLst>
              </p:cNvPr>
              <p:cNvSpPr txBox="1"/>
              <p:nvPr/>
            </p:nvSpPr>
            <p:spPr>
              <a:xfrm>
                <a:off x="395180" y="3147804"/>
                <a:ext cx="12901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3914D28-51CC-69C7-CF68-DAFFD4CE3F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80" y="3147804"/>
                <a:ext cx="129016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1639F0F-467E-75D6-88DB-B3B64EF2D748}"/>
                  </a:ext>
                </a:extLst>
              </p:cNvPr>
              <p:cNvSpPr txBox="1"/>
              <p:nvPr/>
            </p:nvSpPr>
            <p:spPr>
              <a:xfrm>
                <a:off x="3474576" y="2445072"/>
                <a:ext cx="23588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1639F0F-467E-75D6-88DB-B3B64EF2D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576" y="2445072"/>
                <a:ext cx="235885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C8E87566-D1C8-715A-E254-9AF96A4F2D5D}"/>
                  </a:ext>
                </a:extLst>
              </p:cNvPr>
              <p:cNvSpPr txBox="1"/>
              <p:nvPr/>
            </p:nvSpPr>
            <p:spPr>
              <a:xfrm>
                <a:off x="3474576" y="2775270"/>
                <a:ext cx="22162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C8E87566-D1C8-715A-E254-9AF96A4F2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576" y="2775270"/>
                <a:ext cx="221624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0830823-1E75-AE29-6B0D-3C760B9ADC95}"/>
                  </a:ext>
                </a:extLst>
              </p:cNvPr>
              <p:cNvSpPr txBox="1"/>
              <p:nvPr/>
            </p:nvSpPr>
            <p:spPr>
              <a:xfrm>
                <a:off x="3474576" y="3130869"/>
                <a:ext cx="18598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0830823-1E75-AE29-6B0D-3C760B9AD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576" y="3130869"/>
                <a:ext cx="1859805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732960B-89D1-BDEC-5F52-F79AB5B4E255}"/>
                  </a:ext>
                </a:extLst>
              </p:cNvPr>
              <p:cNvSpPr txBox="1"/>
              <p:nvPr/>
            </p:nvSpPr>
            <p:spPr>
              <a:xfrm>
                <a:off x="3474575" y="3444133"/>
                <a:ext cx="1309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732960B-89D1-BDEC-5F52-F79AB5B4E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575" y="3444133"/>
                <a:ext cx="130939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0E56960-8721-0386-2DE5-06E12C78F3CC}"/>
                  </a:ext>
                </a:extLst>
              </p:cNvPr>
              <p:cNvSpPr txBox="1"/>
              <p:nvPr/>
            </p:nvSpPr>
            <p:spPr>
              <a:xfrm>
                <a:off x="8068270" y="2471381"/>
                <a:ext cx="27265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0E56960-8721-0386-2DE5-06E12C78F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270" y="2471381"/>
                <a:ext cx="272658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72E50B8-C036-87F6-BE1D-9C1171459C42}"/>
                  </a:ext>
                </a:extLst>
              </p:cNvPr>
              <p:cNvSpPr txBox="1"/>
              <p:nvPr/>
            </p:nvSpPr>
            <p:spPr>
              <a:xfrm>
                <a:off x="8068270" y="2822513"/>
                <a:ext cx="20136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72E50B8-C036-87F6-BE1D-9C1171459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270" y="2822513"/>
                <a:ext cx="201369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33D5BAE-AC68-8B52-68C8-5683FDFD746C}"/>
                  </a:ext>
                </a:extLst>
              </p:cNvPr>
              <p:cNvSpPr txBox="1"/>
              <p:nvPr/>
            </p:nvSpPr>
            <p:spPr>
              <a:xfrm>
                <a:off x="8068269" y="3195453"/>
                <a:ext cx="12789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33D5BAE-AC68-8B52-68C8-5683FDFD74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269" y="3195453"/>
                <a:ext cx="1278940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07696959-A529-47F2-A0B5-68C5C02F8C52}"/>
                  </a:ext>
                </a:extLst>
              </p:cNvPr>
              <p:cNvSpPr txBox="1"/>
              <p:nvPr/>
            </p:nvSpPr>
            <p:spPr>
              <a:xfrm>
                <a:off x="6583311" y="4597925"/>
                <a:ext cx="21244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07696959-A529-47F2-A0B5-68C5C02F8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311" y="4597925"/>
                <a:ext cx="2124428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A41C473-4CC5-0176-E2DC-B4AB01CDA1BD}"/>
                  </a:ext>
                </a:extLst>
              </p:cNvPr>
              <p:cNvSpPr txBox="1"/>
              <p:nvPr/>
            </p:nvSpPr>
            <p:spPr>
              <a:xfrm>
                <a:off x="6425960" y="4970865"/>
                <a:ext cx="15418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A41C473-4CC5-0176-E2DC-B4AB01CDA1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5960" y="4970865"/>
                <a:ext cx="1541897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DE6E896-81C2-96B9-5CBA-CC5EB54F698B}"/>
                  </a:ext>
                </a:extLst>
              </p:cNvPr>
              <p:cNvSpPr txBox="1"/>
              <p:nvPr/>
            </p:nvSpPr>
            <p:spPr>
              <a:xfrm>
                <a:off x="698978" y="5586705"/>
                <a:ext cx="17776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DE6E896-81C2-96B9-5CBA-CC5EB54F6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78" y="5586705"/>
                <a:ext cx="1777603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A82C1CE-79E6-474C-A0F2-6235BC88FD9D}"/>
                  </a:ext>
                </a:extLst>
              </p:cNvPr>
              <p:cNvSpPr txBox="1"/>
              <p:nvPr/>
            </p:nvSpPr>
            <p:spPr>
              <a:xfrm>
                <a:off x="2318720" y="5586704"/>
                <a:ext cx="23203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A82C1CE-79E6-474C-A0F2-6235BC88F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720" y="5586704"/>
                <a:ext cx="2320379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493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0EEA862-08A9-C6B1-1DE6-64D159347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3209"/>
            <a:ext cx="12169546" cy="542259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A25038-1A56-958C-6189-A947417EDBB9}"/>
              </a:ext>
            </a:extLst>
          </p:cNvPr>
          <p:cNvSpPr txBox="1"/>
          <p:nvPr/>
        </p:nvSpPr>
        <p:spPr>
          <a:xfrm>
            <a:off x="5126933" y="264565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F64F950-322A-54F2-1A68-2B767580BA6E}"/>
              </a:ext>
            </a:extLst>
          </p:cNvPr>
          <p:cNvSpPr txBox="1"/>
          <p:nvPr/>
        </p:nvSpPr>
        <p:spPr>
          <a:xfrm>
            <a:off x="5185212" y="314965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CC5A876-97DE-7C5F-D476-C4CB2B84A290}"/>
                  </a:ext>
                </a:extLst>
              </p:cNvPr>
              <p:cNvSpPr txBox="1"/>
              <p:nvPr/>
            </p:nvSpPr>
            <p:spPr>
              <a:xfrm>
                <a:off x="553776" y="5068456"/>
                <a:ext cx="188391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CC5A876-97DE-7C5F-D476-C4CB2B84A2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776" y="5068456"/>
                <a:ext cx="188391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905799A-A582-AF0B-48A2-3C648E507CA2}"/>
                  </a:ext>
                </a:extLst>
              </p:cNvPr>
              <p:cNvSpPr txBox="1"/>
              <p:nvPr/>
            </p:nvSpPr>
            <p:spPr>
              <a:xfrm>
                <a:off x="2240016" y="5068456"/>
                <a:ext cx="17712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905799A-A582-AF0B-48A2-3C648E507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016" y="5068456"/>
                <a:ext cx="177125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61E344C1-5620-7679-4176-6D6E0F53CC71}"/>
              </a:ext>
            </a:extLst>
          </p:cNvPr>
          <p:cNvSpPr txBox="1"/>
          <p:nvPr/>
        </p:nvSpPr>
        <p:spPr>
          <a:xfrm>
            <a:off x="11185591" y="262435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A34201-8C24-0A8E-BF98-9BD56F3F63F5}"/>
              </a:ext>
            </a:extLst>
          </p:cNvPr>
          <p:cNvSpPr txBox="1"/>
          <p:nvPr/>
        </p:nvSpPr>
        <p:spPr>
          <a:xfrm>
            <a:off x="11210970" y="308601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28DDF89-41B2-9C7D-2AD9-782FDFE49765}"/>
                  </a:ext>
                </a:extLst>
              </p:cNvPr>
              <p:cNvSpPr txBox="1"/>
              <p:nvPr/>
            </p:nvSpPr>
            <p:spPr>
              <a:xfrm>
                <a:off x="6163736" y="4995504"/>
                <a:ext cx="297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lang="fr-FR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28DDF89-41B2-9C7D-2AD9-782FDFE49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3736" y="4995504"/>
                <a:ext cx="297466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C8617FE-7DF3-042B-4B42-11305D6AC472}"/>
                  </a:ext>
                </a:extLst>
              </p:cNvPr>
              <p:cNvSpPr txBox="1"/>
              <p:nvPr/>
            </p:nvSpPr>
            <p:spPr>
              <a:xfrm>
                <a:off x="8930802" y="4974320"/>
                <a:ext cx="292612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d>
                        <m:d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C8617FE-7DF3-042B-4B42-11305D6AC4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0802" y="4974320"/>
                <a:ext cx="292612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2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F8BCA434-FB2A-D6A7-2381-086968EA0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13" y="496672"/>
            <a:ext cx="11990349" cy="533686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C009CA-F017-4DDE-A573-71FA7220AD94}"/>
              </a:ext>
            </a:extLst>
          </p:cNvPr>
          <p:cNvSpPr txBox="1"/>
          <p:nvPr/>
        </p:nvSpPr>
        <p:spPr>
          <a:xfrm>
            <a:off x="10377326" y="104140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33BF0C-B7F5-404C-966C-E8B2739A1622}"/>
              </a:ext>
            </a:extLst>
          </p:cNvPr>
          <p:cNvSpPr txBox="1"/>
          <p:nvPr/>
        </p:nvSpPr>
        <p:spPr>
          <a:xfrm>
            <a:off x="2051049" y="2034889"/>
            <a:ext cx="7906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vraie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1A28CFA-0A38-41D7-BCB8-0D081EC12E26}"/>
              </a:ext>
            </a:extLst>
          </p:cNvPr>
          <p:cNvSpPr txBox="1"/>
          <p:nvPr/>
        </p:nvSpPr>
        <p:spPr>
          <a:xfrm>
            <a:off x="3016248" y="2034889"/>
            <a:ext cx="982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fausse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631413-5AAA-4145-B96B-8DBDB9758C5F}"/>
              </a:ext>
            </a:extLst>
          </p:cNvPr>
          <p:cNvSpPr txBox="1"/>
          <p:nvPr/>
        </p:nvSpPr>
        <p:spPr>
          <a:xfrm>
            <a:off x="9932332" y="2047795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D0CE7F-9F60-43D3-86BD-A93D1F378F3F}"/>
              </a:ext>
            </a:extLst>
          </p:cNvPr>
          <p:cNvSpPr txBox="1"/>
          <p:nvPr/>
        </p:nvSpPr>
        <p:spPr>
          <a:xfrm>
            <a:off x="11145979" y="2047795"/>
            <a:ext cx="588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42B0E47-EFD1-AA62-3A63-8F9FD1380AF2}"/>
                  </a:ext>
                </a:extLst>
              </p:cNvPr>
              <p:cNvSpPr txBox="1"/>
              <p:nvPr/>
            </p:nvSpPr>
            <p:spPr>
              <a:xfrm>
                <a:off x="3334351" y="4032501"/>
                <a:ext cx="23621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42B0E47-EFD1-AA62-3A63-8F9FD1380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4351" y="4032501"/>
                <a:ext cx="236212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24C604C-5314-A1ED-991A-BAE0AB22E88F}"/>
                  </a:ext>
                </a:extLst>
              </p:cNvPr>
              <p:cNvSpPr txBox="1"/>
              <p:nvPr/>
            </p:nvSpPr>
            <p:spPr>
              <a:xfrm>
                <a:off x="3999209" y="4420520"/>
                <a:ext cx="6864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24C604C-5314-A1ED-991A-BAE0AB22E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9209" y="4420520"/>
                <a:ext cx="68640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B98B275F-E659-4C61-DECB-AAB5DB24CF03}"/>
              </a:ext>
            </a:extLst>
          </p:cNvPr>
          <p:cNvSpPr txBox="1"/>
          <p:nvPr/>
        </p:nvSpPr>
        <p:spPr>
          <a:xfrm>
            <a:off x="4169287" y="4796991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78E208C-330B-F41D-3365-85ED88FF59C0}"/>
              </a:ext>
            </a:extLst>
          </p:cNvPr>
          <p:cNvSpPr txBox="1"/>
          <p:nvPr/>
        </p:nvSpPr>
        <p:spPr>
          <a:xfrm>
            <a:off x="1816398" y="5220325"/>
            <a:ext cx="114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fausse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461FF34-02A7-5370-3561-A881C78C0344}"/>
                  </a:ext>
                </a:extLst>
              </p:cNvPr>
              <p:cNvSpPr txBox="1"/>
              <p:nvPr/>
            </p:nvSpPr>
            <p:spPr>
              <a:xfrm>
                <a:off x="9196264" y="4049435"/>
                <a:ext cx="23621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461FF34-02A7-5370-3561-A881C78C0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6264" y="4049435"/>
                <a:ext cx="236212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A2569A80-9507-61A9-D32C-BCE80CE40504}"/>
                  </a:ext>
                </a:extLst>
              </p:cNvPr>
              <p:cNvSpPr txBox="1"/>
              <p:nvPr/>
            </p:nvSpPr>
            <p:spPr>
              <a:xfrm>
                <a:off x="9728536" y="4420519"/>
                <a:ext cx="6864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A2569A80-9507-61A9-D32C-BCE80CE40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8536" y="4420519"/>
                <a:ext cx="68640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4">
            <a:extLst>
              <a:ext uri="{FF2B5EF4-FFF2-40B4-BE49-F238E27FC236}">
                <a16:creationId xmlns:a16="http://schemas.microsoft.com/office/drawing/2014/main" id="{7B3681A3-9BD1-DA4D-A1F8-E0227FD0C4E3}"/>
              </a:ext>
            </a:extLst>
          </p:cNvPr>
          <p:cNvSpPr txBox="1"/>
          <p:nvPr/>
        </p:nvSpPr>
        <p:spPr>
          <a:xfrm>
            <a:off x="8946073" y="4791603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0B2FFF3-DE5A-4726-37D0-6040BAEB4220}"/>
              </a:ext>
            </a:extLst>
          </p:cNvPr>
          <p:cNvSpPr txBox="1"/>
          <p:nvPr/>
        </p:nvSpPr>
        <p:spPr>
          <a:xfrm>
            <a:off x="6764704" y="5220324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vraie</a:t>
            </a:r>
          </a:p>
        </p:txBody>
      </p:sp>
    </p:spTree>
    <p:extLst>
      <p:ext uri="{BB962C8B-B14F-4D97-AF65-F5344CB8AC3E}">
        <p14:creationId xmlns:p14="http://schemas.microsoft.com/office/powerpoint/2010/main" val="290211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9" grpId="0"/>
      <p:bldP spid="15" grpId="0"/>
      <p:bldP spid="16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622B204-3ABC-3140-0BC6-976372A64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2152"/>
            <a:ext cx="12148329" cy="42463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5588BA0-4A50-4749-BEC3-B9473798E683}"/>
                  </a:ext>
                </a:extLst>
              </p:cNvPr>
              <p:cNvSpPr txBox="1"/>
              <p:nvPr/>
            </p:nvSpPr>
            <p:spPr>
              <a:xfrm>
                <a:off x="3290839" y="1253979"/>
                <a:ext cx="23621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5588BA0-4A50-4749-BEC3-B9473798E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839" y="1253979"/>
                <a:ext cx="236212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1C9737A-3B6B-49C4-92DA-DAC9B4A8B671}"/>
                  </a:ext>
                </a:extLst>
              </p:cNvPr>
              <p:cNvSpPr txBox="1"/>
              <p:nvPr/>
            </p:nvSpPr>
            <p:spPr>
              <a:xfrm>
                <a:off x="3290839" y="1640405"/>
                <a:ext cx="23621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1C9737A-3B6B-49C4-92DA-DAC9B4A8B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839" y="1640405"/>
                <a:ext cx="236212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0A982033-18F4-4824-8C65-B450E91EC6FE}"/>
              </a:ext>
            </a:extLst>
          </p:cNvPr>
          <p:cNvSpPr txBox="1"/>
          <p:nvPr/>
        </p:nvSpPr>
        <p:spPr>
          <a:xfrm>
            <a:off x="2752257" y="2102070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sont égaux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FE2B81-1343-4F5C-9677-731DE58C1C5B}"/>
              </a:ext>
            </a:extLst>
          </p:cNvPr>
          <p:cNvSpPr txBox="1"/>
          <p:nvPr/>
        </p:nvSpPr>
        <p:spPr>
          <a:xfrm>
            <a:off x="7201471" y="2102069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vraie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5114ADB-D0B9-4117-E935-1A27113767AC}"/>
                  </a:ext>
                </a:extLst>
              </p:cNvPr>
              <p:cNvSpPr txBox="1"/>
              <p:nvPr/>
            </p:nvSpPr>
            <p:spPr>
              <a:xfrm>
                <a:off x="4675101" y="3925737"/>
                <a:ext cx="2009268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5114ADB-D0B9-4117-E935-1A2711376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101" y="3925737"/>
                <a:ext cx="200926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3799781-05D1-B1D0-55E0-8AE359D2CA4D}"/>
                  </a:ext>
                </a:extLst>
              </p:cNvPr>
              <p:cNvSpPr txBox="1"/>
              <p:nvPr/>
            </p:nvSpPr>
            <p:spPr>
              <a:xfrm>
                <a:off x="10449368" y="3925737"/>
                <a:ext cx="150554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3799781-05D1-B1D0-55E0-8AE359D2C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9368" y="3925737"/>
                <a:ext cx="1505540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095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355</TotalTime>
  <Words>251</Words>
  <Application>Microsoft Office PowerPoint</Application>
  <PresentationFormat>Grand écran</PresentationFormat>
  <Paragraphs>76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58</cp:revision>
  <dcterms:created xsi:type="dcterms:W3CDTF">2014-09-07T17:19:12Z</dcterms:created>
  <dcterms:modified xsi:type="dcterms:W3CDTF">2024-11-19T12:56:16Z</dcterms:modified>
</cp:coreProperties>
</file>