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135999-13B0-F3F8-DA86-C28B5183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94"/>
            <a:ext cx="12192000" cy="68134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F71602-CFB8-410B-ACE8-A74BFEF40A4A}"/>
              </a:ext>
            </a:extLst>
          </p:cNvPr>
          <p:cNvSpPr txBox="1"/>
          <p:nvPr/>
        </p:nvSpPr>
        <p:spPr>
          <a:xfrm>
            <a:off x="10162032" y="2243828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5020E3-2B02-2344-902B-F31CA38F8900}"/>
              </a:ext>
            </a:extLst>
          </p:cNvPr>
          <p:cNvSpPr txBox="1"/>
          <p:nvPr/>
        </p:nvSpPr>
        <p:spPr>
          <a:xfrm>
            <a:off x="1881632" y="2722427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0173E5-9503-2FAB-FB39-D87667B32634}"/>
              </a:ext>
            </a:extLst>
          </p:cNvPr>
          <p:cNvSpPr txBox="1"/>
          <p:nvPr/>
        </p:nvSpPr>
        <p:spPr>
          <a:xfrm>
            <a:off x="4362365" y="366622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2C639F-2D57-1990-A5C0-BCA924081415}"/>
              </a:ext>
            </a:extLst>
          </p:cNvPr>
          <p:cNvSpPr txBox="1"/>
          <p:nvPr/>
        </p:nvSpPr>
        <p:spPr>
          <a:xfrm>
            <a:off x="7698231" y="3666228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E349AA-B45F-6DA8-2EDE-C8C80BABE5C2}"/>
              </a:ext>
            </a:extLst>
          </p:cNvPr>
          <p:cNvSpPr txBox="1"/>
          <p:nvPr/>
        </p:nvSpPr>
        <p:spPr>
          <a:xfrm>
            <a:off x="4362365" y="4127893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874215-5323-48D2-3A79-DDBA4AE7BC39}"/>
              </a:ext>
            </a:extLst>
          </p:cNvPr>
          <p:cNvSpPr txBox="1"/>
          <p:nvPr/>
        </p:nvSpPr>
        <p:spPr>
          <a:xfrm>
            <a:off x="4537560" y="461449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A92716-E60A-D9C5-9BF2-DD152094027E}"/>
              </a:ext>
            </a:extLst>
          </p:cNvPr>
          <p:cNvSpPr txBox="1"/>
          <p:nvPr/>
        </p:nvSpPr>
        <p:spPr>
          <a:xfrm>
            <a:off x="4941517" y="507615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E59F00-09A0-B0F1-9FB8-56D9A0127E33}"/>
              </a:ext>
            </a:extLst>
          </p:cNvPr>
          <p:cNvSpPr txBox="1"/>
          <p:nvPr/>
        </p:nvSpPr>
        <p:spPr>
          <a:xfrm>
            <a:off x="8378983" y="6007491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89ACEB-0BBA-9EA2-9CF0-0FA663290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566" y="80267"/>
            <a:ext cx="6258574" cy="97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41953A-4BB0-E4DB-C7A8-A25947585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833"/>
            <a:ext cx="12192000" cy="6248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E89D7B-8247-32BE-01BA-0D974132D7DC}"/>
              </a:ext>
            </a:extLst>
          </p:cNvPr>
          <p:cNvSpPr txBox="1"/>
          <p:nvPr/>
        </p:nvSpPr>
        <p:spPr>
          <a:xfrm>
            <a:off x="4510652" y="12195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396F40-9EBF-B29F-19BD-C7A5E23A5586}"/>
              </a:ext>
            </a:extLst>
          </p:cNvPr>
          <p:cNvSpPr txBox="1"/>
          <p:nvPr/>
        </p:nvSpPr>
        <p:spPr>
          <a:xfrm>
            <a:off x="5266790" y="121968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A9DF87-5A52-50F0-FBA8-B022A1137A91}"/>
              </a:ext>
            </a:extLst>
          </p:cNvPr>
          <p:cNvSpPr txBox="1"/>
          <p:nvPr/>
        </p:nvSpPr>
        <p:spPr>
          <a:xfrm>
            <a:off x="10123851" y="121138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97CA5D-39D5-A8BB-DFCC-E86BFE04BCE4}"/>
              </a:ext>
            </a:extLst>
          </p:cNvPr>
          <p:cNvSpPr txBox="1"/>
          <p:nvPr/>
        </p:nvSpPr>
        <p:spPr>
          <a:xfrm>
            <a:off x="10904247" y="119477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0B8860-C933-DE7E-FB2F-F8BE98058876}"/>
              </a:ext>
            </a:extLst>
          </p:cNvPr>
          <p:cNvSpPr txBox="1"/>
          <p:nvPr/>
        </p:nvSpPr>
        <p:spPr>
          <a:xfrm>
            <a:off x="3337618" y="3395132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40B05D-638D-3C45-54E2-09F779806504}"/>
              </a:ext>
            </a:extLst>
          </p:cNvPr>
          <p:cNvSpPr txBox="1"/>
          <p:nvPr/>
        </p:nvSpPr>
        <p:spPr>
          <a:xfrm>
            <a:off x="3431017" y="3882563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7AC5E4-B7BD-1E7D-418E-1992F199B685}"/>
              </a:ext>
            </a:extLst>
          </p:cNvPr>
          <p:cNvSpPr txBox="1"/>
          <p:nvPr/>
        </p:nvSpPr>
        <p:spPr>
          <a:xfrm>
            <a:off x="4245396" y="3404924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2D6D19-A812-83F2-F4B6-6B4A856D607F}"/>
              </a:ext>
            </a:extLst>
          </p:cNvPr>
          <p:cNvSpPr txBox="1"/>
          <p:nvPr/>
        </p:nvSpPr>
        <p:spPr>
          <a:xfrm>
            <a:off x="433020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DB5A4B-E5DA-5F08-27C6-ED8A856C0CB3}"/>
              </a:ext>
            </a:extLst>
          </p:cNvPr>
          <p:cNvSpPr txBox="1"/>
          <p:nvPr/>
        </p:nvSpPr>
        <p:spPr>
          <a:xfrm>
            <a:off x="5103408" y="341411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55E0F7-4BF5-0600-7821-EBE0572E74F4}"/>
              </a:ext>
            </a:extLst>
          </p:cNvPr>
          <p:cNvSpPr txBox="1"/>
          <p:nvPr/>
        </p:nvSpPr>
        <p:spPr>
          <a:xfrm>
            <a:off x="5203470" y="3893741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/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0,8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57448A3-CBBB-CF34-983E-A026FA700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293851"/>
                <a:ext cx="1843135" cy="400110"/>
              </a:xfrm>
              <a:prstGeom prst="rect">
                <a:avLst/>
              </a:prstGeom>
              <a:blipFill>
                <a:blip r:embed="rId3"/>
                <a:stretch>
                  <a:fillRect l="-3642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/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1,2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D4292-F368-E62F-053E-7DBD1A553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680" y="4293851"/>
                <a:ext cx="1843135" cy="400110"/>
              </a:xfrm>
              <a:prstGeom prst="rect">
                <a:avLst/>
              </a:prstGeom>
              <a:blipFill>
                <a:blip r:embed="rId4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/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1,6 = </a:t>
                </a:r>
                <a:r>
                  <a:rPr lang="fr-FR" sz="20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2,5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EA29EC9-0180-816E-C72B-AA50D4CF8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667" y="4293851"/>
                <a:ext cx="1843135" cy="400110"/>
              </a:xfrm>
              <a:prstGeom prst="rect">
                <a:avLst/>
              </a:prstGeom>
              <a:blipFill>
                <a:blip r:embed="rId5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084B7728-8466-6F4E-AEC1-089FCCEB6B37}"/>
              </a:ext>
            </a:extLst>
          </p:cNvPr>
          <p:cNvSpPr txBox="1"/>
          <p:nvPr/>
        </p:nvSpPr>
        <p:spPr>
          <a:xfrm>
            <a:off x="6270768" y="3595187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17AC62-6C31-39F7-7165-5E8C8A0BDAB8}"/>
              </a:ext>
            </a:extLst>
          </p:cNvPr>
          <p:cNvSpPr txBox="1"/>
          <p:nvPr/>
        </p:nvSpPr>
        <p:spPr>
          <a:xfrm>
            <a:off x="3030938" y="4530445"/>
            <a:ext cx="87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/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0,8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482725-8D5F-048B-949A-F6BF47197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74" y="4788436"/>
                <a:ext cx="1843135" cy="400110"/>
              </a:xfrm>
              <a:prstGeom prst="rect">
                <a:avLst/>
              </a:prstGeom>
              <a:blipFill>
                <a:blip r:embed="rId6"/>
                <a:stretch>
                  <a:fillRect l="-3642" t="-9231" b="-2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/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1,2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 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C9C29A2-4FC2-4694-86F3-FCDDBAA98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083" y="4790900"/>
                <a:ext cx="1843135" cy="400110"/>
              </a:xfrm>
              <a:prstGeom prst="rect">
                <a:avLst/>
              </a:prstGeom>
              <a:blipFill>
                <a:blip r:embed="rId7"/>
                <a:stretch>
                  <a:fillRect l="-3300" t="-9091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/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1,6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</a:t>
                </a:r>
                <a:r>
                  <a:rPr lang="fr-FR" sz="2000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= </a:t>
                </a:r>
                <a:r>
                  <a:rPr lang="fr-FR" sz="2000" b="1" dirty="0">
                    <a:solidFill>
                      <a:srgbClr val="00B0F0"/>
                    </a:solidFill>
                    <a:latin typeface="Comic Sans MS" panose="030F0702030302020204" pitchFamily="66" charset="0"/>
                  </a:rPr>
                  <a:t>0,4</a:t>
                </a: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B8F2E-10FD-1A31-F28F-E6488FD7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2" y="4738405"/>
                <a:ext cx="1843135" cy="400110"/>
              </a:xfrm>
              <a:prstGeom prst="rect">
                <a:avLst/>
              </a:prstGeom>
              <a:blipFill>
                <a:blip r:embed="rId8"/>
                <a:stretch>
                  <a:fillRect l="-33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C3ABE617-E225-4ABB-D483-64436C727554}"/>
              </a:ext>
            </a:extLst>
          </p:cNvPr>
          <p:cNvSpPr txBox="1"/>
          <p:nvPr/>
        </p:nvSpPr>
        <p:spPr>
          <a:xfrm>
            <a:off x="377137" y="3629555"/>
            <a:ext cx="18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08390E-1BA4-F555-C124-74872C665BF5}"/>
              </a:ext>
            </a:extLst>
          </p:cNvPr>
          <p:cNvSpPr txBox="1"/>
          <p:nvPr/>
        </p:nvSpPr>
        <p:spPr>
          <a:xfrm>
            <a:off x="3428684" y="4959426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E681A5-3652-CF01-103B-BEB3077B9B3F}"/>
              </a:ext>
            </a:extLst>
          </p:cNvPr>
          <p:cNvSpPr txBox="1"/>
          <p:nvPr/>
        </p:nvSpPr>
        <p:spPr>
          <a:xfrm>
            <a:off x="3428684" y="5437088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6C75FD-A12D-2D29-3B9C-32F4922EBC66}"/>
              </a:ext>
            </a:extLst>
          </p:cNvPr>
          <p:cNvSpPr txBox="1"/>
          <p:nvPr/>
        </p:nvSpPr>
        <p:spPr>
          <a:xfrm>
            <a:off x="9444238" y="5437087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CCBBFA-1FEC-EE16-3871-DCF0F19DF013}"/>
              </a:ext>
            </a:extLst>
          </p:cNvPr>
          <p:cNvSpPr txBox="1"/>
          <p:nvPr/>
        </p:nvSpPr>
        <p:spPr>
          <a:xfrm>
            <a:off x="2771760" y="594050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2221A56-392F-60F4-2820-62B8271EA746}"/>
              </a:ext>
            </a:extLst>
          </p:cNvPr>
          <p:cNvSpPr txBox="1"/>
          <p:nvPr/>
        </p:nvSpPr>
        <p:spPr>
          <a:xfrm>
            <a:off x="7683870" y="5902472"/>
            <a:ext cx="184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0,4</a:t>
            </a:r>
          </a:p>
        </p:txBody>
      </p:sp>
    </p:spTree>
    <p:extLst>
      <p:ext uri="{BB962C8B-B14F-4D97-AF65-F5344CB8AC3E}">
        <p14:creationId xmlns:p14="http://schemas.microsoft.com/office/powerpoint/2010/main" val="22367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602EFA-A595-F06A-37BD-94AD3091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4842"/>
            <a:ext cx="12192000" cy="44083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AB547A-5A35-8AB5-5FE6-4327E9D7DDB1}"/>
              </a:ext>
            </a:extLst>
          </p:cNvPr>
          <p:cNvSpPr txBox="1"/>
          <p:nvPr/>
        </p:nvSpPr>
        <p:spPr>
          <a:xfrm>
            <a:off x="11316404" y="1828799"/>
            <a:ext cx="87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k²</a:t>
            </a:r>
          </a:p>
        </p:txBody>
      </p:sp>
    </p:spTree>
    <p:extLst>
      <p:ext uri="{BB962C8B-B14F-4D97-AF65-F5344CB8AC3E}">
        <p14:creationId xmlns:p14="http://schemas.microsoft.com/office/powerpoint/2010/main" val="1869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2AFAAAC-DE88-3173-1061-249BA365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490"/>
            <a:ext cx="12192000" cy="62050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6B7701-9037-1D2F-AF7F-BA7F6035C5F6}"/>
              </a:ext>
            </a:extLst>
          </p:cNvPr>
          <p:cNvSpPr txBox="1"/>
          <p:nvPr/>
        </p:nvSpPr>
        <p:spPr>
          <a:xfrm>
            <a:off x="7695885" y="2617313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1FB6C1-8295-EED3-1FE1-3E3543A1C0AA}"/>
              </a:ext>
            </a:extLst>
          </p:cNvPr>
          <p:cNvSpPr txBox="1"/>
          <p:nvPr/>
        </p:nvSpPr>
        <p:spPr>
          <a:xfrm>
            <a:off x="6096000" y="354064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B6E173-2083-14B7-3EA5-99B2312BA47D}"/>
              </a:ext>
            </a:extLst>
          </p:cNvPr>
          <p:cNvSpPr txBox="1"/>
          <p:nvPr/>
        </p:nvSpPr>
        <p:spPr>
          <a:xfrm>
            <a:off x="6135273" y="403328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083D3D-7C25-03FB-1DA6-3E56D9153206}"/>
              </a:ext>
            </a:extLst>
          </p:cNvPr>
          <p:cNvSpPr txBox="1"/>
          <p:nvPr/>
        </p:nvSpPr>
        <p:spPr>
          <a:xfrm>
            <a:off x="7272866" y="354064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780533-FD45-3301-0006-9D7E5488AC4D}"/>
              </a:ext>
            </a:extLst>
          </p:cNvPr>
          <p:cNvSpPr txBox="1"/>
          <p:nvPr/>
        </p:nvSpPr>
        <p:spPr>
          <a:xfrm>
            <a:off x="7332177" y="400546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834E21-DAE4-C1D7-E151-152612520918}"/>
              </a:ext>
            </a:extLst>
          </p:cNvPr>
          <p:cNvSpPr txBox="1"/>
          <p:nvPr/>
        </p:nvSpPr>
        <p:spPr>
          <a:xfrm>
            <a:off x="8427290" y="3540643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D0DDB0-C540-F240-E07F-E40E3C4DEBF4}"/>
              </a:ext>
            </a:extLst>
          </p:cNvPr>
          <p:cNvSpPr txBox="1"/>
          <p:nvPr/>
        </p:nvSpPr>
        <p:spPr>
          <a:xfrm>
            <a:off x="8478901" y="401681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1C8FAC-34E7-C45C-03F7-224281536C30}"/>
              </a:ext>
            </a:extLst>
          </p:cNvPr>
          <p:cNvSpPr txBox="1"/>
          <p:nvPr/>
        </p:nvSpPr>
        <p:spPr>
          <a:xfrm>
            <a:off x="4338869" y="5454109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B65063-140F-CBBB-5484-FCA726E7CCAD}"/>
              </a:ext>
            </a:extLst>
          </p:cNvPr>
          <p:cNvSpPr txBox="1"/>
          <p:nvPr/>
        </p:nvSpPr>
        <p:spPr>
          <a:xfrm>
            <a:off x="1121536" y="5915774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</p:spTree>
    <p:extLst>
      <p:ext uri="{BB962C8B-B14F-4D97-AF65-F5344CB8AC3E}">
        <p14:creationId xmlns:p14="http://schemas.microsoft.com/office/powerpoint/2010/main" val="16852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9B68EA-303E-E0CB-7A7C-DF5CC8718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2" y="672238"/>
            <a:ext cx="5605415" cy="55135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14B45B-0089-20ED-411B-54D0CF175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867" y="1069048"/>
            <a:ext cx="5221961" cy="51167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CECD01-E9FB-7C89-5F37-26A0B30EA707}"/>
              </a:ext>
            </a:extLst>
          </p:cNvPr>
          <p:cNvSpPr txBox="1"/>
          <p:nvPr/>
        </p:nvSpPr>
        <p:spPr>
          <a:xfrm>
            <a:off x="3927713" y="4158108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[AB]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34DE27-1E6E-2A05-C59F-F9B8340968C6}"/>
              </a:ext>
            </a:extLst>
          </p:cNvPr>
          <p:cNvSpPr txBox="1"/>
          <p:nvPr/>
        </p:nvSpPr>
        <p:spPr>
          <a:xfrm>
            <a:off x="3927713" y="4665313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[AC]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96F91-D47D-E056-661F-506059B638AC}"/>
              </a:ext>
            </a:extLst>
          </p:cNvPr>
          <p:cNvSpPr txBox="1"/>
          <p:nvPr/>
        </p:nvSpPr>
        <p:spPr>
          <a:xfrm>
            <a:off x="2868033" y="5126978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AB534E-A605-17F4-4663-C31E08C372E7}"/>
              </a:ext>
            </a:extLst>
          </p:cNvPr>
          <p:cNvSpPr txBox="1"/>
          <p:nvPr/>
        </p:nvSpPr>
        <p:spPr>
          <a:xfrm>
            <a:off x="3927713" y="5171934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(BC)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D5DD0A-B2BD-9DF7-6926-9AD64B420733}"/>
              </a:ext>
            </a:extLst>
          </p:cNvPr>
          <p:cNvSpPr txBox="1"/>
          <p:nvPr/>
        </p:nvSpPr>
        <p:spPr>
          <a:xfrm>
            <a:off x="1565513" y="568864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385F1D-2617-4251-1AFB-E8A11DF758AF}"/>
              </a:ext>
            </a:extLst>
          </p:cNvPr>
          <p:cNvSpPr txBox="1"/>
          <p:nvPr/>
        </p:nvSpPr>
        <p:spPr>
          <a:xfrm>
            <a:off x="10226913" y="1069048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E67367-3B72-95F3-A32E-F25FBA347E1A}"/>
              </a:ext>
            </a:extLst>
          </p:cNvPr>
          <p:cNvSpPr txBox="1"/>
          <p:nvPr/>
        </p:nvSpPr>
        <p:spPr>
          <a:xfrm>
            <a:off x="7814964" y="1839514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DCD605-E276-0D91-1543-4AE25EFE16D3}"/>
              </a:ext>
            </a:extLst>
          </p:cNvPr>
          <p:cNvSpPr txBox="1"/>
          <p:nvPr/>
        </p:nvSpPr>
        <p:spPr>
          <a:xfrm>
            <a:off x="7812096" y="2328824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CF4842-FBAC-3075-B9FC-9B60B86DB94B}"/>
              </a:ext>
            </a:extLst>
          </p:cNvPr>
          <p:cNvSpPr txBox="1"/>
          <p:nvPr/>
        </p:nvSpPr>
        <p:spPr>
          <a:xfrm>
            <a:off x="8966167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8C10EC-EC4A-CD1D-DC65-E7A141E319DD}"/>
              </a:ext>
            </a:extLst>
          </p:cNvPr>
          <p:cNvSpPr txBox="1"/>
          <p:nvPr/>
        </p:nvSpPr>
        <p:spPr>
          <a:xfrm>
            <a:off x="8988067" y="23288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202030-7EDE-5F8F-EAF0-442C4BE5F39D}"/>
              </a:ext>
            </a:extLst>
          </p:cNvPr>
          <p:cNvSpPr txBox="1"/>
          <p:nvPr/>
        </p:nvSpPr>
        <p:spPr>
          <a:xfrm>
            <a:off x="10107219" y="1839513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037797-803D-CFC5-8055-B94E02F795AA}"/>
              </a:ext>
            </a:extLst>
          </p:cNvPr>
          <p:cNvSpPr txBox="1"/>
          <p:nvPr/>
        </p:nvSpPr>
        <p:spPr>
          <a:xfrm>
            <a:off x="10123248" y="230117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74442B-D38A-6083-DAC8-78B561D6030B}"/>
              </a:ext>
            </a:extLst>
          </p:cNvPr>
          <p:cNvSpPr txBox="1"/>
          <p:nvPr/>
        </p:nvSpPr>
        <p:spPr>
          <a:xfrm>
            <a:off x="7812096" y="2745909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FE4CA0-C20C-4D7D-D832-0948FED2C457}"/>
              </a:ext>
            </a:extLst>
          </p:cNvPr>
          <p:cNvSpPr txBox="1"/>
          <p:nvPr/>
        </p:nvSpPr>
        <p:spPr>
          <a:xfrm>
            <a:off x="7826523" y="323521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FB9B1E-B830-8B03-C403-D269228C7030}"/>
              </a:ext>
            </a:extLst>
          </p:cNvPr>
          <p:cNvSpPr txBox="1"/>
          <p:nvPr/>
        </p:nvSpPr>
        <p:spPr>
          <a:xfrm>
            <a:off x="9080781" y="274590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7DDBD7-2665-2C51-0877-063E87400759}"/>
              </a:ext>
            </a:extLst>
          </p:cNvPr>
          <p:cNvSpPr txBox="1"/>
          <p:nvPr/>
        </p:nvSpPr>
        <p:spPr>
          <a:xfrm>
            <a:off x="9014605" y="320757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3D03E0-98D4-9608-B63B-3CAAE4F28FAE}"/>
              </a:ext>
            </a:extLst>
          </p:cNvPr>
          <p:cNvSpPr txBox="1"/>
          <p:nvPr/>
        </p:nvSpPr>
        <p:spPr>
          <a:xfrm>
            <a:off x="10181765" y="27486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AD4ABC-FD4C-BA9B-007F-A54347A6D0F6}"/>
              </a:ext>
            </a:extLst>
          </p:cNvPr>
          <p:cNvSpPr txBox="1"/>
          <p:nvPr/>
        </p:nvSpPr>
        <p:spPr>
          <a:xfrm>
            <a:off x="10112586" y="3235218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/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327508-E07D-371F-1874-29B8A2197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519" y="4291529"/>
                <a:ext cx="122719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/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D6629A-4B59-C223-4608-C6CE779A8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078" y="4465834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27">
            <a:extLst>
              <a:ext uri="{FF2B5EF4-FFF2-40B4-BE49-F238E27FC236}">
                <a16:creationId xmlns:a16="http://schemas.microsoft.com/office/drawing/2014/main" id="{03794DAD-18A7-C643-F982-EC56396D944B}"/>
              </a:ext>
            </a:extLst>
          </p:cNvPr>
          <p:cNvSpPr txBox="1"/>
          <p:nvPr/>
        </p:nvSpPr>
        <p:spPr>
          <a:xfrm>
            <a:off x="8760181" y="541996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7,5</a:t>
            </a:r>
          </a:p>
        </p:txBody>
      </p:sp>
    </p:spTree>
    <p:extLst>
      <p:ext uri="{BB962C8B-B14F-4D97-AF65-F5344CB8AC3E}">
        <p14:creationId xmlns:p14="http://schemas.microsoft.com/office/powerpoint/2010/main" val="20434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>
            <a:extLst>
              <a:ext uri="{FF2B5EF4-FFF2-40B4-BE49-F238E27FC236}">
                <a16:creationId xmlns:a16="http://schemas.microsoft.com/office/drawing/2014/main" id="{3C78C4C9-C0F0-16A2-47E3-7D9228E12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63" y="1152834"/>
            <a:ext cx="5911047" cy="48843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677797-F812-9166-D203-193862849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96" y="1305514"/>
            <a:ext cx="5615571" cy="45657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14C470-BFD3-1C81-E945-29D51810557E}"/>
              </a:ext>
            </a:extLst>
          </p:cNvPr>
          <p:cNvSpPr txBox="1"/>
          <p:nvPr/>
        </p:nvSpPr>
        <p:spPr>
          <a:xfrm>
            <a:off x="991672" y="449677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36DEDC-386B-C819-4635-025BB9F7D1A0}"/>
              </a:ext>
            </a:extLst>
          </p:cNvPr>
          <p:cNvSpPr txBox="1"/>
          <p:nvPr/>
        </p:nvSpPr>
        <p:spPr>
          <a:xfrm>
            <a:off x="3126569" y="449677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330D0-F5AF-6CF3-60BA-0534090E0E1A}"/>
              </a:ext>
            </a:extLst>
          </p:cNvPr>
          <p:cNvSpPr txBox="1"/>
          <p:nvPr/>
        </p:nvSpPr>
        <p:spPr>
          <a:xfrm>
            <a:off x="1026028" y="4953178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F22276-70B2-0C5F-2079-C359BDBD1B4F}"/>
              </a:ext>
            </a:extLst>
          </p:cNvPr>
          <p:cNvSpPr txBox="1"/>
          <p:nvPr/>
        </p:nvSpPr>
        <p:spPr>
          <a:xfrm>
            <a:off x="3126569" y="491930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[MP]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18E2AB-3062-56E6-7398-73B05AE5AA17}"/>
              </a:ext>
            </a:extLst>
          </p:cNvPr>
          <p:cNvSpPr txBox="1"/>
          <p:nvPr/>
        </p:nvSpPr>
        <p:spPr>
          <a:xfrm>
            <a:off x="1908928" y="5321653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43BCE7-469D-9733-7B73-C24F1032686F}"/>
              </a:ext>
            </a:extLst>
          </p:cNvPr>
          <p:cNvSpPr txBox="1"/>
          <p:nvPr/>
        </p:nvSpPr>
        <p:spPr>
          <a:xfrm>
            <a:off x="2796857" y="5341843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(PN)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B03CB4-557E-4EF6-6456-8BCDBF889227}"/>
              </a:ext>
            </a:extLst>
          </p:cNvPr>
          <p:cNvSpPr txBox="1"/>
          <p:nvPr/>
        </p:nvSpPr>
        <p:spPr>
          <a:xfrm>
            <a:off x="3949230" y="5341842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1E0465-1275-A112-07C1-C39E5CD34F12}"/>
              </a:ext>
            </a:extLst>
          </p:cNvPr>
          <p:cNvSpPr txBox="1"/>
          <p:nvPr/>
        </p:nvSpPr>
        <p:spPr>
          <a:xfrm>
            <a:off x="9215497" y="1074681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Thalès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E6D2A8-F211-2019-3D0F-63A4FCC93FBC}"/>
              </a:ext>
            </a:extLst>
          </p:cNvPr>
          <p:cNvSpPr txBox="1"/>
          <p:nvPr/>
        </p:nvSpPr>
        <p:spPr>
          <a:xfrm>
            <a:off x="7462898" y="183668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C83765-C289-72DD-A544-367A9DAE80BF}"/>
              </a:ext>
            </a:extLst>
          </p:cNvPr>
          <p:cNvSpPr txBox="1"/>
          <p:nvPr/>
        </p:nvSpPr>
        <p:spPr>
          <a:xfrm>
            <a:off x="7462898" y="229834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7A8669-FE48-0907-FE1A-5FEA67708ADE}"/>
              </a:ext>
            </a:extLst>
          </p:cNvPr>
          <p:cNvSpPr txBox="1"/>
          <p:nvPr/>
        </p:nvSpPr>
        <p:spPr>
          <a:xfrm>
            <a:off x="8577965" y="1836679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5057E5-6B52-760C-7B4B-0372BDC8662F}"/>
              </a:ext>
            </a:extLst>
          </p:cNvPr>
          <p:cNvSpPr txBox="1"/>
          <p:nvPr/>
        </p:nvSpPr>
        <p:spPr>
          <a:xfrm>
            <a:off x="8626546" y="2291219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FBA906-DC10-5689-055A-747D2505FF0A}"/>
              </a:ext>
            </a:extLst>
          </p:cNvPr>
          <p:cNvSpPr txBox="1"/>
          <p:nvPr/>
        </p:nvSpPr>
        <p:spPr>
          <a:xfrm>
            <a:off x="9640133" y="182955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9DA4044-F21F-15AA-44AF-2D5545B1F02D}"/>
              </a:ext>
            </a:extLst>
          </p:cNvPr>
          <p:cNvSpPr txBox="1"/>
          <p:nvPr/>
        </p:nvSpPr>
        <p:spPr>
          <a:xfrm>
            <a:off x="9663316" y="2298345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FB9C95-8FCF-990B-0A23-A518AF4D2911}"/>
              </a:ext>
            </a:extLst>
          </p:cNvPr>
          <p:cNvSpPr txBox="1"/>
          <p:nvPr/>
        </p:nvSpPr>
        <p:spPr>
          <a:xfrm>
            <a:off x="7664279" y="26851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020FCD-6AB4-1184-0E5C-956A7CB327A2}"/>
              </a:ext>
            </a:extLst>
          </p:cNvPr>
          <p:cNvSpPr txBox="1"/>
          <p:nvPr/>
        </p:nvSpPr>
        <p:spPr>
          <a:xfrm>
            <a:off x="7689680" y="312289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E744CD-B771-779D-D0D8-2416FD9FD29C}"/>
              </a:ext>
            </a:extLst>
          </p:cNvPr>
          <p:cNvSpPr txBox="1"/>
          <p:nvPr/>
        </p:nvSpPr>
        <p:spPr>
          <a:xfrm>
            <a:off x="8554411" y="266122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EE17F5-B70C-11CC-8F38-F1A28F2C62C1}"/>
              </a:ext>
            </a:extLst>
          </p:cNvPr>
          <p:cNvSpPr txBox="1"/>
          <p:nvPr/>
        </p:nvSpPr>
        <p:spPr>
          <a:xfrm>
            <a:off x="8611628" y="3112316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920624-FB96-EA03-AB63-471390958CE7}"/>
              </a:ext>
            </a:extLst>
          </p:cNvPr>
          <p:cNvSpPr txBox="1"/>
          <p:nvPr/>
        </p:nvSpPr>
        <p:spPr>
          <a:xfrm>
            <a:off x="9638066" y="2661229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4ADD10-9C99-5B0E-6394-737016A1ACAB}"/>
              </a:ext>
            </a:extLst>
          </p:cNvPr>
          <p:cNvSpPr txBox="1"/>
          <p:nvPr/>
        </p:nvSpPr>
        <p:spPr>
          <a:xfrm>
            <a:off x="9619567" y="313334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/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7AC683-378A-3D41-0BF9-ECAF843EE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243" y="4135505"/>
                <a:ext cx="1341008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/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FB29DF9-8660-3AAE-565D-2315EAC99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02" y="4331837"/>
                <a:ext cx="111492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/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9EB1801-77D4-CFCD-837F-8470C8E8F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919" y="4091637"/>
                <a:ext cx="1341008" cy="79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/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3F9BE85-90EE-D9B9-EB39-3398D9550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216" y="4265942"/>
                <a:ext cx="111492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157795D5-D36F-FDDD-F59A-57CCE10470EB}"/>
              </a:ext>
            </a:extLst>
          </p:cNvPr>
          <p:cNvSpPr txBox="1"/>
          <p:nvPr/>
        </p:nvSpPr>
        <p:spPr>
          <a:xfrm>
            <a:off x="7961925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523C16-ED77-F208-9739-6B7C323EB117}"/>
              </a:ext>
            </a:extLst>
          </p:cNvPr>
          <p:cNvSpPr txBox="1"/>
          <p:nvPr/>
        </p:nvSpPr>
        <p:spPr>
          <a:xfrm>
            <a:off x="10599752" y="547433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6,8</a:t>
            </a:r>
          </a:p>
        </p:txBody>
      </p:sp>
    </p:spTree>
    <p:extLst>
      <p:ext uri="{BB962C8B-B14F-4D97-AF65-F5344CB8AC3E}">
        <p14:creationId xmlns:p14="http://schemas.microsoft.com/office/powerpoint/2010/main" val="40415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9A2A45-777F-05EF-C746-8D30C80A6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683"/>
            <a:ext cx="12192000" cy="32726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1573DC-B09B-85FC-4D3E-46A72FA4A87E}"/>
              </a:ext>
            </a:extLst>
          </p:cNvPr>
          <p:cNvSpPr txBox="1"/>
          <p:nvPr/>
        </p:nvSpPr>
        <p:spPr>
          <a:xfrm>
            <a:off x="5361769" y="367550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E844E2-A147-26AB-F893-299F64C11694}"/>
              </a:ext>
            </a:extLst>
          </p:cNvPr>
          <p:cNvSpPr txBox="1"/>
          <p:nvPr/>
        </p:nvSpPr>
        <p:spPr>
          <a:xfrm>
            <a:off x="7241369" y="344467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9501CF-E950-5C7F-505A-28305340E5C5}"/>
              </a:ext>
            </a:extLst>
          </p:cNvPr>
          <p:cNvSpPr txBox="1"/>
          <p:nvPr/>
        </p:nvSpPr>
        <p:spPr>
          <a:xfrm>
            <a:off x="7286048" y="385553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A15CBD-A6C2-8179-20BD-242EA0B34851}"/>
              </a:ext>
            </a:extLst>
          </p:cNvPr>
          <p:cNvSpPr txBox="1"/>
          <p:nvPr/>
        </p:nvSpPr>
        <p:spPr>
          <a:xfrm>
            <a:off x="8310515" y="346536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0FB7B5-EAA8-D066-0335-5F8290A73A65}"/>
              </a:ext>
            </a:extLst>
          </p:cNvPr>
          <p:cNvSpPr txBox="1"/>
          <p:nvPr/>
        </p:nvSpPr>
        <p:spPr>
          <a:xfrm>
            <a:off x="8340170" y="38747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514A49-A31A-CB26-41D7-CAD7CFC9F298}"/>
              </a:ext>
            </a:extLst>
          </p:cNvPr>
          <p:cNvSpPr txBox="1"/>
          <p:nvPr/>
        </p:nvSpPr>
        <p:spPr>
          <a:xfrm>
            <a:off x="5221539" y="431720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40824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DA232E-18AB-A9A5-8DB7-D61696B63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822"/>
            <a:ext cx="12192000" cy="53463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23A76AC-6E15-74AD-0652-FD7F6B6B2DF6}"/>
              </a:ext>
            </a:extLst>
          </p:cNvPr>
          <p:cNvSpPr txBox="1"/>
          <p:nvPr/>
        </p:nvSpPr>
        <p:spPr>
          <a:xfrm>
            <a:off x="1306236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C52072-9953-596E-39B1-E69F511E73F0}"/>
              </a:ext>
            </a:extLst>
          </p:cNvPr>
          <p:cNvSpPr txBox="1"/>
          <p:nvPr/>
        </p:nvSpPr>
        <p:spPr>
          <a:xfrm>
            <a:off x="1715322" y="1601175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82D5-DF13-708B-8596-7A1007D09857}"/>
              </a:ext>
            </a:extLst>
          </p:cNvPr>
          <p:cNvSpPr txBox="1"/>
          <p:nvPr/>
        </p:nvSpPr>
        <p:spPr>
          <a:xfrm>
            <a:off x="2451922" y="160117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5538A6-D4C1-8234-0201-110A96864819}"/>
              </a:ext>
            </a:extLst>
          </p:cNvPr>
          <p:cNvSpPr txBox="1"/>
          <p:nvPr/>
        </p:nvSpPr>
        <p:spPr>
          <a:xfrm>
            <a:off x="4958055" y="1601174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F218EC-959F-F42E-8E8A-3A3B81855336}"/>
              </a:ext>
            </a:extLst>
          </p:cNvPr>
          <p:cNvSpPr txBox="1"/>
          <p:nvPr/>
        </p:nvSpPr>
        <p:spPr>
          <a:xfrm>
            <a:off x="5432188" y="1601174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881C0C-FA85-E52A-158A-AC20FF711230}"/>
              </a:ext>
            </a:extLst>
          </p:cNvPr>
          <p:cNvSpPr txBox="1"/>
          <p:nvPr/>
        </p:nvSpPr>
        <p:spPr>
          <a:xfrm>
            <a:off x="6131613" y="160117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C117B8-BCCE-CF78-7909-812E5328E7BF}"/>
              </a:ext>
            </a:extLst>
          </p:cNvPr>
          <p:cNvSpPr txBox="1"/>
          <p:nvPr/>
        </p:nvSpPr>
        <p:spPr>
          <a:xfrm>
            <a:off x="9374346" y="1604378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6F67D0-0785-1AE9-251F-2C1A090C6A62}"/>
              </a:ext>
            </a:extLst>
          </p:cNvPr>
          <p:cNvSpPr txBox="1"/>
          <p:nvPr/>
        </p:nvSpPr>
        <p:spPr>
          <a:xfrm>
            <a:off x="3925098" y="1995900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BB626F7-3534-6E32-D882-49D5ACB20A70}"/>
              </a:ext>
            </a:extLst>
          </p:cNvPr>
          <p:cNvSpPr txBox="1"/>
          <p:nvPr/>
        </p:nvSpPr>
        <p:spPr>
          <a:xfrm>
            <a:off x="3953952" y="2520833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755042-DCBE-0D11-D94A-E67BFAFBA974}"/>
              </a:ext>
            </a:extLst>
          </p:cNvPr>
          <p:cNvSpPr txBox="1"/>
          <p:nvPr/>
        </p:nvSpPr>
        <p:spPr>
          <a:xfrm>
            <a:off x="4861073" y="199589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D2AD5C-2E60-0763-2FBD-27A69FF639AD}"/>
              </a:ext>
            </a:extLst>
          </p:cNvPr>
          <p:cNvSpPr txBox="1"/>
          <p:nvPr/>
        </p:nvSpPr>
        <p:spPr>
          <a:xfrm>
            <a:off x="4914329" y="2520832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8C2172F-15E1-8E23-220E-157914228B7A}"/>
              </a:ext>
            </a:extLst>
          </p:cNvPr>
          <p:cNvSpPr txBox="1"/>
          <p:nvPr/>
        </p:nvSpPr>
        <p:spPr>
          <a:xfrm>
            <a:off x="0" y="2893365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20845E-7397-CDBF-FB67-4117260806FC}"/>
              </a:ext>
            </a:extLst>
          </p:cNvPr>
          <p:cNvSpPr txBox="1"/>
          <p:nvPr/>
        </p:nvSpPr>
        <p:spPr>
          <a:xfrm>
            <a:off x="16030" y="340582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8D7717-009F-AEF4-C63F-D6B04BE3F571}"/>
              </a:ext>
            </a:extLst>
          </p:cNvPr>
          <p:cNvSpPr txBox="1"/>
          <p:nvPr/>
        </p:nvSpPr>
        <p:spPr>
          <a:xfrm>
            <a:off x="907418" y="28933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55568C-AF15-9E8E-2359-851CAFAC587B}"/>
              </a:ext>
            </a:extLst>
          </p:cNvPr>
          <p:cNvSpPr txBox="1"/>
          <p:nvPr/>
        </p:nvSpPr>
        <p:spPr>
          <a:xfrm>
            <a:off x="877121" y="340582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8A27B3-F6AA-7F4E-2B7E-617A8DDC56EA}"/>
              </a:ext>
            </a:extLst>
          </p:cNvPr>
          <p:cNvSpPr txBox="1"/>
          <p:nvPr/>
        </p:nvSpPr>
        <p:spPr>
          <a:xfrm>
            <a:off x="3081334" y="2851031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7D94D9-A733-084D-6AD4-47111136E91A}"/>
              </a:ext>
            </a:extLst>
          </p:cNvPr>
          <p:cNvSpPr txBox="1"/>
          <p:nvPr/>
        </p:nvSpPr>
        <p:spPr>
          <a:xfrm>
            <a:off x="3081334" y="3355029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3F0DE5-CBD4-209D-29F4-3E12AAF58ADD}"/>
              </a:ext>
            </a:extLst>
          </p:cNvPr>
          <p:cNvSpPr txBox="1"/>
          <p:nvPr/>
        </p:nvSpPr>
        <p:spPr>
          <a:xfrm>
            <a:off x="3864184" y="286968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22AD3F-A4A8-AAF8-0853-85F3AF541179}"/>
              </a:ext>
            </a:extLst>
          </p:cNvPr>
          <p:cNvSpPr txBox="1"/>
          <p:nvPr/>
        </p:nvSpPr>
        <p:spPr>
          <a:xfrm>
            <a:off x="3894641" y="339064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F761074-0456-6073-31F1-FE1254DBAC73}"/>
              </a:ext>
            </a:extLst>
          </p:cNvPr>
          <p:cNvSpPr txBox="1"/>
          <p:nvPr/>
        </p:nvSpPr>
        <p:spPr>
          <a:xfrm>
            <a:off x="246862" y="40361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86CA92-3AC6-FB56-480C-EC2B635FBBB1}"/>
              </a:ext>
            </a:extLst>
          </p:cNvPr>
          <p:cNvSpPr txBox="1"/>
          <p:nvPr/>
        </p:nvSpPr>
        <p:spPr>
          <a:xfrm>
            <a:off x="902930" y="403610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3253235-74AE-2F4A-73E2-924A404CC69F}"/>
              </a:ext>
            </a:extLst>
          </p:cNvPr>
          <p:cNvSpPr txBox="1"/>
          <p:nvPr/>
        </p:nvSpPr>
        <p:spPr>
          <a:xfrm>
            <a:off x="1760868" y="403610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FD02898-EB83-6C4B-DE7D-390375B35E48}"/>
              </a:ext>
            </a:extLst>
          </p:cNvPr>
          <p:cNvSpPr txBox="1"/>
          <p:nvPr/>
        </p:nvSpPr>
        <p:spPr>
          <a:xfrm>
            <a:off x="3678075" y="40361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17A3BE-88E6-A54E-F2AB-A772EE990CA3}"/>
              </a:ext>
            </a:extLst>
          </p:cNvPr>
          <p:cNvSpPr txBox="1"/>
          <p:nvPr/>
        </p:nvSpPr>
        <p:spPr>
          <a:xfrm>
            <a:off x="4343524" y="402961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6B344B-13D9-1654-FA9A-D6B34453FABF}"/>
              </a:ext>
            </a:extLst>
          </p:cNvPr>
          <p:cNvSpPr txBox="1"/>
          <p:nvPr/>
        </p:nvSpPr>
        <p:spPr>
          <a:xfrm>
            <a:off x="5204331" y="402961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16,8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368C5AD-D605-0CA0-CD14-F1DBDAB979D7}"/>
              </a:ext>
            </a:extLst>
          </p:cNvPr>
          <p:cNvSpPr txBox="1"/>
          <p:nvPr/>
        </p:nvSpPr>
        <p:spPr>
          <a:xfrm>
            <a:off x="1986338" y="4410146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A49CC6-AC3E-4F23-31AE-C4C65C826573}"/>
              </a:ext>
            </a:extLst>
          </p:cNvPr>
          <p:cNvSpPr txBox="1"/>
          <p:nvPr/>
        </p:nvSpPr>
        <p:spPr>
          <a:xfrm>
            <a:off x="1986338" y="4915988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1F035F8-F758-E4D1-4846-DC73098D4DAF}"/>
              </a:ext>
            </a:extLst>
          </p:cNvPr>
          <p:cNvSpPr txBox="1"/>
          <p:nvPr/>
        </p:nvSpPr>
        <p:spPr>
          <a:xfrm>
            <a:off x="2882619" y="4443464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B5497A-C6AC-75A8-2A64-F569F1F8A3C3}"/>
              </a:ext>
            </a:extLst>
          </p:cNvPr>
          <p:cNvSpPr txBox="1"/>
          <p:nvPr/>
        </p:nvSpPr>
        <p:spPr>
          <a:xfrm>
            <a:off x="2884222" y="4915988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B317C6-9240-FC89-8FDB-3C30E7565FEE}"/>
              </a:ext>
            </a:extLst>
          </p:cNvPr>
          <p:cNvSpPr txBox="1"/>
          <p:nvPr/>
        </p:nvSpPr>
        <p:spPr>
          <a:xfrm>
            <a:off x="4861073" y="5377237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BB3D336-6819-E654-F8FC-912435239ED7}"/>
              </a:ext>
            </a:extLst>
          </p:cNvPr>
          <p:cNvSpPr txBox="1"/>
          <p:nvPr/>
        </p:nvSpPr>
        <p:spPr>
          <a:xfrm>
            <a:off x="9866779" y="537723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229858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D3138B-5A5E-60BD-F92C-7A639446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517"/>
            <a:ext cx="12192000" cy="31669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59FBCB-3B8D-7A71-54E8-46DCB07EB3F9}"/>
              </a:ext>
            </a:extLst>
          </p:cNvPr>
          <p:cNvSpPr txBox="1"/>
          <p:nvPr/>
        </p:nvSpPr>
        <p:spPr>
          <a:xfrm>
            <a:off x="5378702" y="3429000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707B20-1ECC-A65B-95F0-EF1564D76375}"/>
              </a:ext>
            </a:extLst>
          </p:cNvPr>
          <p:cNvSpPr txBox="1"/>
          <p:nvPr/>
        </p:nvSpPr>
        <p:spPr>
          <a:xfrm>
            <a:off x="7258302" y="324050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4E86DD-C29F-498B-5FE1-C5FB996ACA95}"/>
              </a:ext>
            </a:extLst>
          </p:cNvPr>
          <p:cNvSpPr txBox="1"/>
          <p:nvPr/>
        </p:nvSpPr>
        <p:spPr>
          <a:xfrm>
            <a:off x="7302981" y="3609030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71433B-BA8B-D0ED-79B8-E3FB2BFFE5C5}"/>
              </a:ext>
            </a:extLst>
          </p:cNvPr>
          <p:cNvSpPr txBox="1"/>
          <p:nvPr/>
        </p:nvSpPr>
        <p:spPr>
          <a:xfrm>
            <a:off x="8327448" y="321885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E8FA1B-C58B-21EC-B721-C63ECA70E904}"/>
              </a:ext>
            </a:extLst>
          </p:cNvPr>
          <p:cNvSpPr txBox="1"/>
          <p:nvPr/>
        </p:nvSpPr>
        <p:spPr>
          <a:xfrm>
            <a:off x="8357103" y="362821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2AA35-EB2F-B1C7-137C-6B0AEB6D3F82}"/>
              </a:ext>
            </a:extLst>
          </p:cNvPr>
          <p:cNvSpPr txBox="1"/>
          <p:nvPr/>
        </p:nvSpPr>
        <p:spPr>
          <a:xfrm>
            <a:off x="4508706" y="408987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11341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8C70FE-75E4-8CAD-6949-8977EBE6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989"/>
            <a:ext cx="12192000" cy="51040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87935C-602E-F0C0-AD3E-B2E14DAFFF43}"/>
              </a:ext>
            </a:extLst>
          </p:cNvPr>
          <p:cNvSpPr txBox="1"/>
          <p:nvPr/>
        </p:nvSpPr>
        <p:spPr>
          <a:xfrm>
            <a:off x="1467103" y="1482642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2A6854-7184-CF70-1A81-ECDEFE5C0C96}"/>
              </a:ext>
            </a:extLst>
          </p:cNvPr>
          <p:cNvSpPr txBox="1"/>
          <p:nvPr/>
        </p:nvSpPr>
        <p:spPr>
          <a:xfrm>
            <a:off x="1876189" y="148264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84235-F846-068C-6BD7-F6305BDC232E}"/>
              </a:ext>
            </a:extLst>
          </p:cNvPr>
          <p:cNvSpPr txBox="1"/>
          <p:nvPr/>
        </p:nvSpPr>
        <p:spPr>
          <a:xfrm>
            <a:off x="2612789" y="1482641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243749-0ACF-C653-32B3-2EC64B140678}"/>
              </a:ext>
            </a:extLst>
          </p:cNvPr>
          <p:cNvSpPr txBox="1"/>
          <p:nvPr/>
        </p:nvSpPr>
        <p:spPr>
          <a:xfrm>
            <a:off x="5169724" y="1482641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C48DBA-AEB1-CEFC-880E-30BBA01B9794}"/>
              </a:ext>
            </a:extLst>
          </p:cNvPr>
          <p:cNvSpPr txBox="1"/>
          <p:nvPr/>
        </p:nvSpPr>
        <p:spPr>
          <a:xfrm>
            <a:off x="5642111" y="1500778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7BB793-8855-BFB5-7F80-FC37A02DD277}"/>
              </a:ext>
            </a:extLst>
          </p:cNvPr>
          <p:cNvSpPr txBox="1"/>
          <p:nvPr/>
        </p:nvSpPr>
        <p:spPr>
          <a:xfrm>
            <a:off x="6292480" y="1482640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FE224-D1C9-9089-F2F7-5719923000A1}"/>
              </a:ext>
            </a:extLst>
          </p:cNvPr>
          <p:cNvSpPr txBox="1"/>
          <p:nvPr/>
        </p:nvSpPr>
        <p:spPr>
          <a:xfrm>
            <a:off x="9818719" y="148263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8F985F-2627-6967-8BC8-96B3E712BD72}"/>
              </a:ext>
            </a:extLst>
          </p:cNvPr>
          <p:cNvSpPr txBox="1"/>
          <p:nvPr/>
        </p:nvSpPr>
        <p:spPr>
          <a:xfrm>
            <a:off x="4168956" y="1884227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04F206-F969-6ACF-3908-8014CE032812}"/>
              </a:ext>
            </a:extLst>
          </p:cNvPr>
          <p:cNvSpPr txBox="1"/>
          <p:nvPr/>
        </p:nvSpPr>
        <p:spPr>
          <a:xfrm>
            <a:off x="4114819" y="2402300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E780F4-E2A0-2773-8AF0-432002901E50}"/>
              </a:ext>
            </a:extLst>
          </p:cNvPr>
          <p:cNvSpPr txBox="1"/>
          <p:nvPr/>
        </p:nvSpPr>
        <p:spPr>
          <a:xfrm>
            <a:off x="5045017" y="1884227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AF16E9-01F1-A8FA-3DE2-361D2904476B}"/>
              </a:ext>
            </a:extLst>
          </p:cNvPr>
          <p:cNvSpPr txBox="1"/>
          <p:nvPr/>
        </p:nvSpPr>
        <p:spPr>
          <a:xfrm>
            <a:off x="5075196" y="2402299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480D18-B492-175F-CCDB-3B95A11635FD}"/>
              </a:ext>
            </a:extLst>
          </p:cNvPr>
          <p:cNvSpPr txBox="1"/>
          <p:nvPr/>
        </p:nvSpPr>
        <p:spPr>
          <a:xfrm>
            <a:off x="160867" y="2774832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DC2FC5-E0D9-0621-06BA-CAA24BD81C58}"/>
              </a:ext>
            </a:extLst>
          </p:cNvPr>
          <p:cNvSpPr txBox="1"/>
          <p:nvPr/>
        </p:nvSpPr>
        <p:spPr>
          <a:xfrm>
            <a:off x="66129" y="32872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D70D6B-56A5-B9D0-8437-6044FD49E437}"/>
              </a:ext>
            </a:extLst>
          </p:cNvPr>
          <p:cNvSpPr txBox="1"/>
          <p:nvPr/>
        </p:nvSpPr>
        <p:spPr>
          <a:xfrm>
            <a:off x="916466" y="277483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EA461E-CDC0-0A90-FB64-B9654EC3C12C}"/>
              </a:ext>
            </a:extLst>
          </p:cNvPr>
          <p:cNvSpPr txBox="1"/>
          <p:nvPr/>
        </p:nvSpPr>
        <p:spPr>
          <a:xfrm>
            <a:off x="1037988" y="32872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7005BE-502B-9D7D-97B5-EAD66905833C}"/>
              </a:ext>
            </a:extLst>
          </p:cNvPr>
          <p:cNvSpPr txBox="1"/>
          <p:nvPr/>
        </p:nvSpPr>
        <p:spPr>
          <a:xfrm>
            <a:off x="3242201" y="2774831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94F377-CBF1-1189-3914-3DCF7DD2041D}"/>
              </a:ext>
            </a:extLst>
          </p:cNvPr>
          <p:cNvSpPr txBox="1"/>
          <p:nvPr/>
        </p:nvSpPr>
        <p:spPr>
          <a:xfrm>
            <a:off x="3242201" y="3287293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3E2E9F-A793-89A9-84A7-DB89B8DF6A3D}"/>
              </a:ext>
            </a:extLst>
          </p:cNvPr>
          <p:cNvSpPr txBox="1"/>
          <p:nvPr/>
        </p:nvSpPr>
        <p:spPr>
          <a:xfrm>
            <a:off x="4215808" y="27580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FC5F2D-19E6-E609-EC1E-C2BB252ACF2A}"/>
              </a:ext>
            </a:extLst>
          </p:cNvPr>
          <p:cNvSpPr txBox="1"/>
          <p:nvPr/>
        </p:nvSpPr>
        <p:spPr>
          <a:xfrm>
            <a:off x="4202712" y="329798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2CC1FD-5CFA-A64F-B097-DBEB82774511}"/>
              </a:ext>
            </a:extLst>
          </p:cNvPr>
          <p:cNvSpPr txBox="1"/>
          <p:nvPr/>
        </p:nvSpPr>
        <p:spPr>
          <a:xfrm>
            <a:off x="129597" y="39853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14F45D-E5C3-84F2-EB75-F2240E8BB570}"/>
              </a:ext>
            </a:extLst>
          </p:cNvPr>
          <p:cNvSpPr txBox="1"/>
          <p:nvPr/>
        </p:nvSpPr>
        <p:spPr>
          <a:xfrm>
            <a:off x="1154725" y="39853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2F4988-CC37-1B19-24C6-CD8C91F521FE}"/>
              </a:ext>
            </a:extLst>
          </p:cNvPr>
          <p:cNvSpPr txBox="1"/>
          <p:nvPr/>
        </p:nvSpPr>
        <p:spPr>
          <a:xfrm>
            <a:off x="2050192" y="398530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4C1563-D19E-BEB5-7950-D813DFE38AB5}"/>
              </a:ext>
            </a:extLst>
          </p:cNvPr>
          <p:cNvSpPr txBox="1"/>
          <p:nvPr/>
        </p:nvSpPr>
        <p:spPr>
          <a:xfrm>
            <a:off x="3896845" y="39681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624275-81B9-8BA9-6A3C-43B682D03407}"/>
              </a:ext>
            </a:extLst>
          </p:cNvPr>
          <p:cNvSpPr txBox="1"/>
          <p:nvPr/>
        </p:nvSpPr>
        <p:spPr>
          <a:xfrm>
            <a:off x="4723730" y="398478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700F857-8257-CE4C-DADC-34885B6601AC}"/>
              </a:ext>
            </a:extLst>
          </p:cNvPr>
          <p:cNvSpPr txBox="1"/>
          <p:nvPr/>
        </p:nvSpPr>
        <p:spPr>
          <a:xfrm>
            <a:off x="5642111" y="398478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4AFBD1-2C11-52AE-AF05-22E374277F75}"/>
              </a:ext>
            </a:extLst>
          </p:cNvPr>
          <p:cNvSpPr txBox="1"/>
          <p:nvPr/>
        </p:nvSpPr>
        <p:spPr>
          <a:xfrm>
            <a:off x="2179293" y="4365729"/>
            <a:ext cx="57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FD9B09-8783-8D2B-55FB-E2E6793CDDAE}"/>
              </a:ext>
            </a:extLst>
          </p:cNvPr>
          <p:cNvSpPr txBox="1"/>
          <p:nvPr/>
        </p:nvSpPr>
        <p:spPr>
          <a:xfrm>
            <a:off x="2124791" y="4913693"/>
            <a:ext cx="68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UM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E9C814F-6857-1839-BAF8-2EFF6E4D07FF}"/>
              </a:ext>
            </a:extLst>
          </p:cNvPr>
          <p:cNvSpPr txBox="1"/>
          <p:nvPr/>
        </p:nvSpPr>
        <p:spPr>
          <a:xfrm>
            <a:off x="3043486" y="4399652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41825-33CE-0CEF-F719-5D7FE0D5F771}"/>
              </a:ext>
            </a:extLst>
          </p:cNvPr>
          <p:cNvSpPr txBox="1"/>
          <p:nvPr/>
        </p:nvSpPr>
        <p:spPr>
          <a:xfrm>
            <a:off x="3043486" y="490090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UQ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B1DEBDF-8B46-A3E0-AEAC-46B66FC91464}"/>
              </a:ext>
            </a:extLst>
          </p:cNvPr>
          <p:cNvSpPr txBox="1"/>
          <p:nvPr/>
        </p:nvSpPr>
        <p:spPr>
          <a:xfrm>
            <a:off x="4456054" y="5365580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1AFBE03-CA58-E11F-3CCA-12B0A45A66AA}"/>
              </a:ext>
            </a:extLst>
          </p:cNvPr>
          <p:cNvSpPr txBox="1"/>
          <p:nvPr/>
        </p:nvSpPr>
        <p:spPr>
          <a:xfrm>
            <a:off x="9025072" y="5375358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33493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1290</TotalTime>
  <Words>212</Words>
  <Application>Microsoft Office PowerPoint</Application>
  <PresentationFormat>Grand écran</PresentationFormat>
  <Paragraphs>163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68</cp:revision>
  <dcterms:created xsi:type="dcterms:W3CDTF">2014-09-07T17:19:12Z</dcterms:created>
  <dcterms:modified xsi:type="dcterms:W3CDTF">2025-03-20T19:36:57Z</dcterms:modified>
</cp:coreProperties>
</file>