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9" r:id="rId5"/>
    <p:sldId id="261" r:id="rId6"/>
    <p:sldId id="263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484365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259210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84184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746309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9639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827470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01774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353263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303652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4123203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176948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DB7CC-4EF4-490B-844E-34279DC13994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295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8BF2A96-063E-0BEC-C6B0-50466E325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8567"/>
            <a:ext cx="12192000" cy="592086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208378" y="2910974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dividende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428035" y="3429000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610473" y="3830768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564572" y="3827818"/>
            <a:ext cx="137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quotient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511817" y="3827818"/>
            <a:ext cx="968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reste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9637860" y="3827818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338166" y="449142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670048" y="448146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135392" y="449142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7049992" y="449552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8795960" y="448146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DCF3693-0028-1ECE-5988-9E15A5F8D33A}"/>
              </a:ext>
            </a:extLst>
          </p:cNvPr>
          <p:cNvSpPr txBox="1"/>
          <p:nvPr/>
        </p:nvSpPr>
        <p:spPr>
          <a:xfrm>
            <a:off x="9923835" y="517572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ED151A2-5EB6-188B-EC7A-651B91F18724}"/>
              </a:ext>
            </a:extLst>
          </p:cNvPr>
          <p:cNvSpPr txBox="1"/>
          <p:nvPr/>
        </p:nvSpPr>
        <p:spPr>
          <a:xfrm>
            <a:off x="10685699" y="516985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84EC573-61D8-F542-ADB6-9644A9E54FAE}"/>
              </a:ext>
            </a:extLst>
          </p:cNvPr>
          <p:cNvSpPr txBox="1"/>
          <p:nvPr/>
        </p:nvSpPr>
        <p:spPr>
          <a:xfrm>
            <a:off x="11340980" y="5692196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103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7345B8C-CBCD-D274-AEB2-AFCA2D71E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085" y="434073"/>
            <a:ext cx="6524437" cy="166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5147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D1E9AE5-DA78-B124-AC22-0DFBCFACA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5445"/>
            <a:ext cx="12192000" cy="564711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67337" y="1508805"/>
            <a:ext cx="1470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multiples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689478" y="1508805"/>
            <a:ext cx="1465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322403" y="1992005"/>
            <a:ext cx="132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022098" y="1992004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620127" y="2506662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divisible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C918789-B5B5-1B46-5570-F153B1C22E3B}"/>
              </a:ext>
            </a:extLst>
          </p:cNvPr>
          <p:cNvSpPr txBox="1"/>
          <p:nvPr/>
        </p:nvSpPr>
        <p:spPr>
          <a:xfrm>
            <a:off x="5581223" y="3534774"/>
            <a:ext cx="29081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 ; 2 ; 4 ; 6 ou 8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D84A983-CC2C-4746-011A-8BF2FB10E050}"/>
              </a:ext>
            </a:extLst>
          </p:cNvPr>
          <p:cNvSpPr txBox="1"/>
          <p:nvPr/>
        </p:nvSpPr>
        <p:spPr>
          <a:xfrm>
            <a:off x="5581223" y="404124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D63C68E-2E89-F081-D344-597EBA90C795}"/>
              </a:ext>
            </a:extLst>
          </p:cNvPr>
          <p:cNvSpPr txBox="1"/>
          <p:nvPr/>
        </p:nvSpPr>
        <p:spPr>
          <a:xfrm>
            <a:off x="6450403" y="404124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3E2D134-756C-88EA-58C5-D90122878AEF}"/>
              </a:ext>
            </a:extLst>
          </p:cNvPr>
          <p:cNvSpPr txBox="1"/>
          <p:nvPr/>
        </p:nvSpPr>
        <p:spPr>
          <a:xfrm>
            <a:off x="5723782" y="454771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4FFB9FC-0DE3-57CF-DD64-96D258A0E60F}"/>
              </a:ext>
            </a:extLst>
          </p:cNvPr>
          <p:cNvSpPr txBox="1"/>
          <p:nvPr/>
        </p:nvSpPr>
        <p:spPr>
          <a:xfrm>
            <a:off x="7259726" y="500937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C37C1CC-4A4C-C572-7BC3-5BF65B415D52}"/>
              </a:ext>
            </a:extLst>
          </p:cNvPr>
          <p:cNvSpPr txBox="1"/>
          <p:nvPr/>
        </p:nvSpPr>
        <p:spPr>
          <a:xfrm>
            <a:off x="7318993" y="552017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497012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9" grpId="0"/>
      <p:bldP spid="20" grpId="0"/>
      <p:bldP spid="25" grpId="0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1DA74DE-E8EC-65D4-8246-34A29DF3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0870"/>
            <a:ext cx="12192000" cy="549625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8D1EE87-9553-1CAE-44B6-FF382F703A04}"/>
              </a:ext>
            </a:extLst>
          </p:cNvPr>
          <p:cNvSpPr txBox="1"/>
          <p:nvPr/>
        </p:nvSpPr>
        <p:spPr>
          <a:xfrm>
            <a:off x="5703610" y="549897"/>
            <a:ext cx="3863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; 2 ; 4 ; 5 ; 10 et 20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991690-4CA2-87F1-40F8-B96A14DB8876}"/>
              </a:ext>
            </a:extLst>
          </p:cNvPr>
          <p:cNvSpPr txBox="1"/>
          <p:nvPr/>
        </p:nvSpPr>
        <p:spPr>
          <a:xfrm>
            <a:off x="1888800" y="1711639"/>
            <a:ext cx="132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76922B0-E6B9-C039-1A97-5356AE2DF175}"/>
              </a:ext>
            </a:extLst>
          </p:cNvPr>
          <p:cNvSpPr txBox="1"/>
          <p:nvPr/>
        </p:nvSpPr>
        <p:spPr>
          <a:xfrm>
            <a:off x="5618943" y="1702298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FB065DF-F75C-43EF-CFC7-47325991DF39}"/>
              </a:ext>
            </a:extLst>
          </p:cNvPr>
          <p:cNvSpPr txBox="1"/>
          <p:nvPr/>
        </p:nvSpPr>
        <p:spPr>
          <a:xfrm>
            <a:off x="9344276" y="1711639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divisible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579CFC-038D-E7AD-2587-F29EA9D1683D}"/>
              </a:ext>
            </a:extLst>
          </p:cNvPr>
          <p:cNvSpPr txBox="1"/>
          <p:nvPr/>
        </p:nvSpPr>
        <p:spPr>
          <a:xfrm>
            <a:off x="2549398" y="2173304"/>
            <a:ext cx="1465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460E078-6489-03EB-9B04-D01FFB65876A}"/>
              </a:ext>
            </a:extLst>
          </p:cNvPr>
          <p:cNvSpPr txBox="1"/>
          <p:nvPr/>
        </p:nvSpPr>
        <p:spPr>
          <a:xfrm>
            <a:off x="7215328" y="2232660"/>
            <a:ext cx="2810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n’est pas divisible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23ADA38-3D60-04A1-6780-4C7F93DBB53C}"/>
              </a:ext>
            </a:extLst>
          </p:cNvPr>
          <p:cNvSpPr txBox="1"/>
          <p:nvPr/>
        </p:nvSpPr>
        <p:spPr>
          <a:xfrm>
            <a:off x="339598" y="4197632"/>
            <a:ext cx="18117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; 2 ; 3 ;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; 6 ; 8 ;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 ; 24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243A5D5-CE71-2891-9FBE-D79CC06D0A81}"/>
              </a:ext>
            </a:extLst>
          </p:cNvPr>
          <p:cNvSpPr txBox="1"/>
          <p:nvPr/>
        </p:nvSpPr>
        <p:spPr>
          <a:xfrm>
            <a:off x="2944272" y="4223032"/>
            <a:ext cx="1733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; 7 ; 49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F28079-0E9A-D155-8D65-A9E0095F2F80}"/>
              </a:ext>
            </a:extLst>
          </p:cNvPr>
          <p:cNvSpPr txBox="1"/>
          <p:nvPr/>
        </p:nvSpPr>
        <p:spPr>
          <a:xfrm>
            <a:off x="4918496" y="4197632"/>
            <a:ext cx="25074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; 2 ; 3 ;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; 5 ; 6 ; 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 ; 12 ; 15 ; 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 ; 30 ; 60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979F2E3-3A34-671D-B8A3-EF3B7226F3FA}"/>
              </a:ext>
            </a:extLst>
          </p:cNvPr>
          <p:cNvSpPr txBox="1"/>
          <p:nvPr/>
        </p:nvSpPr>
        <p:spPr>
          <a:xfrm>
            <a:off x="7158105" y="4206973"/>
            <a:ext cx="24833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; 2 ; 4 ;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 ; 8 ; 10 ;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20 ; 25 ; 40 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50 ; 100 ; 200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67A592C-F428-8606-6D36-52F143D46609}"/>
              </a:ext>
            </a:extLst>
          </p:cNvPr>
          <p:cNvSpPr txBox="1"/>
          <p:nvPr/>
        </p:nvSpPr>
        <p:spPr>
          <a:xfrm>
            <a:off x="10197222" y="4223032"/>
            <a:ext cx="1146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; 53</a:t>
            </a:r>
          </a:p>
        </p:txBody>
      </p:sp>
    </p:spTree>
    <p:extLst>
      <p:ext uri="{BB962C8B-B14F-4D97-AF65-F5344CB8AC3E}">
        <p14:creationId xmlns:p14="http://schemas.microsoft.com/office/powerpoint/2010/main" val="24684549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12DCE2C-C208-802B-727E-FD4EC33EA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8193"/>
            <a:ext cx="12192000" cy="472161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9360770" y="165249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096000" y="1619631"/>
            <a:ext cx="1899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exactement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200106" y="1596520"/>
            <a:ext cx="15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lui-même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620318" y="2831996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431739" y="281259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9486019" y="281506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995127" y="3266136"/>
            <a:ext cx="4406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diviseurs ( 1 ; 2 ; 3 et 6)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235987" y="3802929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n‘est pas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961200" y="379446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pair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64209" y="4987515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425583" y="4987515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35502" y="4987513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388664" y="4987512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4240573" y="4987511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184841" y="4996155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13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6132950" y="4987511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7042869" y="4987511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19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8004725" y="4987511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23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9039437" y="4987510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29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10021894" y="4996155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31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10985097" y="4996155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37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1F00AF8-88D7-42C7-BC0D-A1F0E27B3C99}"/>
              </a:ext>
            </a:extLst>
          </p:cNvPr>
          <p:cNvSpPr txBox="1"/>
          <p:nvPr/>
        </p:nvSpPr>
        <p:spPr>
          <a:xfrm>
            <a:off x="1337548" y="3331312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n’est pas</a:t>
            </a:r>
          </a:p>
        </p:txBody>
      </p:sp>
    </p:spTree>
    <p:extLst>
      <p:ext uri="{BB962C8B-B14F-4D97-AF65-F5344CB8AC3E}">
        <p14:creationId xmlns:p14="http://schemas.microsoft.com/office/powerpoint/2010/main" val="16997778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F180A45-402F-6E2A-D0B0-6EE6C2512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425"/>
            <a:ext cx="12192000" cy="6063150"/>
          </a:xfrm>
          <a:prstGeom prst="rect">
            <a:avLst/>
          </a:prstGeom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DDD5C686-47C9-C32F-D112-D7CA34335EF5}"/>
              </a:ext>
            </a:extLst>
          </p:cNvPr>
          <p:cNvSpPr txBox="1"/>
          <p:nvPr/>
        </p:nvSpPr>
        <p:spPr>
          <a:xfrm>
            <a:off x="10287000" y="959231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premiers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F4851CC1-579E-FA2C-D505-22B05C6A3385}"/>
              </a:ext>
            </a:extLst>
          </p:cNvPr>
          <p:cNvSpPr txBox="1"/>
          <p:nvPr/>
        </p:nvSpPr>
        <p:spPr>
          <a:xfrm>
            <a:off x="3911600" y="241549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42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E4DEB282-AAB4-51B9-E820-31A4A5DB59C2}"/>
              </a:ext>
            </a:extLst>
          </p:cNvPr>
          <p:cNvSpPr txBox="1"/>
          <p:nvPr/>
        </p:nvSpPr>
        <p:spPr>
          <a:xfrm>
            <a:off x="3936998" y="290256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386674F6-08CB-F403-D08E-F154FF811219}"/>
              </a:ext>
            </a:extLst>
          </p:cNvPr>
          <p:cNvSpPr txBox="1"/>
          <p:nvPr/>
        </p:nvSpPr>
        <p:spPr>
          <a:xfrm>
            <a:off x="4030773" y="33896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49" name="Forme en L 48">
            <a:extLst>
              <a:ext uri="{FF2B5EF4-FFF2-40B4-BE49-F238E27FC236}">
                <a16:creationId xmlns:a16="http://schemas.microsoft.com/office/drawing/2014/main" id="{818F3186-AC0A-F9E8-1EFE-ED517AB8F68A}"/>
              </a:ext>
            </a:extLst>
          </p:cNvPr>
          <p:cNvSpPr/>
          <p:nvPr/>
        </p:nvSpPr>
        <p:spPr>
          <a:xfrm>
            <a:off x="3454400" y="2351192"/>
            <a:ext cx="1042367" cy="1515533"/>
          </a:xfrm>
          <a:prstGeom prst="corner">
            <a:avLst>
              <a:gd name="adj1" fmla="val 42052"/>
              <a:gd name="adj2" fmla="val 44975"/>
            </a:avLst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7F2FAAD-4016-E2A1-ED46-4C06D3D7DDE8}"/>
              </a:ext>
            </a:extLst>
          </p:cNvPr>
          <p:cNvSpPr txBox="1"/>
          <p:nvPr/>
        </p:nvSpPr>
        <p:spPr>
          <a:xfrm>
            <a:off x="2641600" y="435436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85706C69-604A-0E47-277A-1EFA76A38095}"/>
              </a:ext>
            </a:extLst>
          </p:cNvPr>
          <p:cNvSpPr txBox="1"/>
          <p:nvPr/>
        </p:nvSpPr>
        <p:spPr>
          <a:xfrm>
            <a:off x="3268291" y="435436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4F5C0F36-FF6C-EEC7-1D72-3B2F22877035}"/>
              </a:ext>
            </a:extLst>
          </p:cNvPr>
          <p:cNvSpPr txBox="1"/>
          <p:nvPr/>
        </p:nvSpPr>
        <p:spPr>
          <a:xfrm>
            <a:off x="3844664" y="435436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51BF4FE4-8775-9ADC-B2A7-05A9FD599CFE}"/>
              </a:ext>
            </a:extLst>
          </p:cNvPr>
          <p:cNvSpPr txBox="1"/>
          <p:nvPr/>
        </p:nvSpPr>
        <p:spPr>
          <a:xfrm>
            <a:off x="4437336" y="435436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AB0BDBD4-93E8-ED94-C319-EF47C6B081B4}"/>
              </a:ext>
            </a:extLst>
          </p:cNvPr>
          <p:cNvSpPr txBox="1"/>
          <p:nvPr/>
        </p:nvSpPr>
        <p:spPr>
          <a:xfrm>
            <a:off x="7509126" y="251709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54C07005-D5F4-5A0B-C33E-D89E68B17318}"/>
              </a:ext>
            </a:extLst>
          </p:cNvPr>
          <p:cNvSpPr txBox="1"/>
          <p:nvPr/>
        </p:nvSpPr>
        <p:spPr>
          <a:xfrm>
            <a:off x="6553358" y="287812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42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1EFA073C-CA75-E495-1BFD-BDC33C31805C}"/>
              </a:ext>
            </a:extLst>
          </p:cNvPr>
          <p:cNvSpPr txBox="1"/>
          <p:nvPr/>
        </p:nvSpPr>
        <p:spPr>
          <a:xfrm>
            <a:off x="7509126" y="287812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982BAFAB-0227-EB29-133F-4A0BEDE2BC17}"/>
              </a:ext>
            </a:extLst>
          </p:cNvPr>
          <p:cNvSpPr txBox="1"/>
          <p:nvPr/>
        </p:nvSpPr>
        <p:spPr>
          <a:xfrm>
            <a:off x="6578759" y="327044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FF81B70D-E33E-FC3F-A5E9-0D25068C6EFD}"/>
              </a:ext>
            </a:extLst>
          </p:cNvPr>
          <p:cNvSpPr txBox="1"/>
          <p:nvPr/>
        </p:nvSpPr>
        <p:spPr>
          <a:xfrm>
            <a:off x="7509921" y="327044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A68B0A52-C0E8-9F67-4297-609ABD5C97DA}"/>
              </a:ext>
            </a:extLst>
          </p:cNvPr>
          <p:cNvSpPr txBox="1"/>
          <p:nvPr/>
        </p:nvSpPr>
        <p:spPr>
          <a:xfrm>
            <a:off x="6647133" y="366276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C5353475-14A2-8C33-5BD0-B6E800850FD0}"/>
              </a:ext>
            </a:extLst>
          </p:cNvPr>
          <p:cNvSpPr txBox="1"/>
          <p:nvPr/>
        </p:nvSpPr>
        <p:spPr>
          <a:xfrm>
            <a:off x="7509126" y="366694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D3D72AC6-4983-304F-3BAF-F7407FA48FED}"/>
              </a:ext>
            </a:extLst>
          </p:cNvPr>
          <p:cNvSpPr txBox="1"/>
          <p:nvPr/>
        </p:nvSpPr>
        <p:spPr>
          <a:xfrm>
            <a:off x="6647133" y="401533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DAA21AD-5C06-EFB2-CF19-411D9C1EF6B4}"/>
              </a:ext>
            </a:extLst>
          </p:cNvPr>
          <p:cNvSpPr/>
          <p:nvPr/>
        </p:nvSpPr>
        <p:spPr>
          <a:xfrm>
            <a:off x="7416800" y="2415498"/>
            <a:ext cx="619506" cy="1826302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AAE2D9F3-CDD6-92B2-7373-32C12E0DFBCA}"/>
              </a:ext>
            </a:extLst>
          </p:cNvPr>
          <p:cNvCxnSpPr>
            <a:cxnSpLocks/>
          </p:cNvCxnSpPr>
          <p:nvPr/>
        </p:nvCxnSpPr>
        <p:spPr>
          <a:xfrm flipH="1">
            <a:off x="10015126" y="2476707"/>
            <a:ext cx="223494" cy="285594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A173CB5F-6321-9848-7F32-29AF1C6125FE}"/>
              </a:ext>
            </a:extLst>
          </p:cNvPr>
          <p:cNvSpPr/>
          <p:nvPr/>
        </p:nvSpPr>
        <p:spPr>
          <a:xfrm>
            <a:off x="10664613" y="2790148"/>
            <a:ext cx="446567" cy="451506"/>
          </a:xfrm>
          <a:prstGeom prst="roundRect">
            <a:avLst/>
          </a:prstGeom>
          <a:noFill/>
          <a:ln w="38100">
            <a:solidFill>
              <a:srgbClr val="CD1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AADAEBAB-CDD7-492B-D343-824239877846}"/>
              </a:ext>
            </a:extLst>
          </p:cNvPr>
          <p:cNvCxnSpPr>
            <a:cxnSpLocks/>
          </p:cNvCxnSpPr>
          <p:nvPr/>
        </p:nvCxnSpPr>
        <p:spPr>
          <a:xfrm>
            <a:off x="10439032" y="2492082"/>
            <a:ext cx="279768" cy="26594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ZoneTexte 65">
            <a:extLst>
              <a:ext uri="{FF2B5EF4-FFF2-40B4-BE49-F238E27FC236}">
                <a16:creationId xmlns:a16="http://schemas.microsoft.com/office/drawing/2014/main" id="{FDCF338A-DC02-875A-1AEC-5A7D0A1A7F95}"/>
              </a:ext>
            </a:extLst>
          </p:cNvPr>
          <p:cNvSpPr txBox="1"/>
          <p:nvPr/>
        </p:nvSpPr>
        <p:spPr>
          <a:xfrm>
            <a:off x="9599782" y="2724567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42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D265399A-42DD-7511-F4B5-A7E51B519B5E}"/>
              </a:ext>
            </a:extLst>
          </p:cNvPr>
          <p:cNvSpPr txBox="1"/>
          <p:nvPr/>
        </p:nvSpPr>
        <p:spPr>
          <a:xfrm>
            <a:off x="10669228" y="275076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2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68" name="Connecteur droit avec flèche 67">
            <a:extLst>
              <a:ext uri="{FF2B5EF4-FFF2-40B4-BE49-F238E27FC236}">
                <a16:creationId xmlns:a16="http://schemas.microsoft.com/office/drawing/2014/main" id="{F1F357C9-1CF6-1C77-8CEE-FFC62BB38B58}"/>
              </a:ext>
            </a:extLst>
          </p:cNvPr>
          <p:cNvCxnSpPr>
            <a:cxnSpLocks/>
          </p:cNvCxnSpPr>
          <p:nvPr/>
        </p:nvCxnSpPr>
        <p:spPr>
          <a:xfrm flipH="1">
            <a:off x="9633539" y="3195491"/>
            <a:ext cx="173564" cy="285156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avec flèche 68">
            <a:extLst>
              <a:ext uri="{FF2B5EF4-FFF2-40B4-BE49-F238E27FC236}">
                <a16:creationId xmlns:a16="http://schemas.microsoft.com/office/drawing/2014/main" id="{F6933333-B975-C521-BCE9-B5005DC2D345}"/>
              </a:ext>
            </a:extLst>
          </p:cNvPr>
          <p:cNvCxnSpPr>
            <a:cxnSpLocks/>
          </p:cNvCxnSpPr>
          <p:nvPr/>
        </p:nvCxnSpPr>
        <p:spPr>
          <a:xfrm>
            <a:off x="10007515" y="3210866"/>
            <a:ext cx="191323" cy="284781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ZoneTexte 69">
            <a:extLst>
              <a:ext uri="{FF2B5EF4-FFF2-40B4-BE49-F238E27FC236}">
                <a16:creationId xmlns:a16="http://schemas.microsoft.com/office/drawing/2014/main" id="{4C8F943B-CEF5-E8FA-0F7D-F2BF5627F6D6}"/>
              </a:ext>
            </a:extLst>
          </p:cNvPr>
          <p:cNvSpPr txBox="1"/>
          <p:nvPr/>
        </p:nvSpPr>
        <p:spPr>
          <a:xfrm>
            <a:off x="9201295" y="3485990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21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024709D5-1A3C-9FB7-69D9-1AC4DAEEAF16}"/>
              </a:ext>
            </a:extLst>
          </p:cNvPr>
          <p:cNvSpPr txBox="1"/>
          <p:nvPr/>
        </p:nvSpPr>
        <p:spPr>
          <a:xfrm>
            <a:off x="10118581" y="3510194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2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D65E47C6-30FA-E28F-30BC-6319CC8FA26C}"/>
              </a:ext>
            </a:extLst>
          </p:cNvPr>
          <p:cNvSpPr/>
          <p:nvPr/>
        </p:nvSpPr>
        <p:spPr>
          <a:xfrm>
            <a:off x="10118581" y="3546051"/>
            <a:ext cx="446567" cy="451506"/>
          </a:xfrm>
          <a:prstGeom prst="roundRect">
            <a:avLst/>
          </a:prstGeom>
          <a:noFill/>
          <a:ln w="38100">
            <a:solidFill>
              <a:srgbClr val="CD1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E8898271-99EE-ACD5-8BDC-245D873EE11C}"/>
              </a:ext>
            </a:extLst>
          </p:cNvPr>
          <p:cNvCxnSpPr>
            <a:cxnSpLocks/>
          </p:cNvCxnSpPr>
          <p:nvPr/>
        </p:nvCxnSpPr>
        <p:spPr>
          <a:xfrm flipH="1">
            <a:off x="9071446" y="4002105"/>
            <a:ext cx="340219" cy="45758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avec flèche 73">
            <a:extLst>
              <a:ext uri="{FF2B5EF4-FFF2-40B4-BE49-F238E27FC236}">
                <a16:creationId xmlns:a16="http://schemas.microsoft.com/office/drawing/2014/main" id="{508BB3F6-63B6-244C-7E99-CD3DEF28B77F}"/>
              </a:ext>
            </a:extLst>
          </p:cNvPr>
          <p:cNvCxnSpPr>
            <a:cxnSpLocks/>
          </p:cNvCxnSpPr>
          <p:nvPr/>
        </p:nvCxnSpPr>
        <p:spPr>
          <a:xfrm>
            <a:off x="9612077" y="4017480"/>
            <a:ext cx="297349" cy="45150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ZoneTexte 74">
            <a:extLst>
              <a:ext uri="{FF2B5EF4-FFF2-40B4-BE49-F238E27FC236}">
                <a16:creationId xmlns:a16="http://schemas.microsoft.com/office/drawing/2014/main" id="{0B08595D-AC9F-421B-939C-62575AF92558}"/>
              </a:ext>
            </a:extLst>
          </p:cNvPr>
          <p:cNvSpPr txBox="1"/>
          <p:nvPr/>
        </p:nvSpPr>
        <p:spPr>
          <a:xfrm>
            <a:off x="8838236" y="4428615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3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5E07888A-3273-F44F-3FDB-A90EDF0F9C84}"/>
              </a:ext>
            </a:extLst>
          </p:cNvPr>
          <p:cNvSpPr txBox="1"/>
          <p:nvPr/>
        </p:nvSpPr>
        <p:spPr>
          <a:xfrm>
            <a:off x="9717473" y="4450395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7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195C4FD5-C89E-F6D2-CC6F-B3EBDED7FEA7}"/>
              </a:ext>
            </a:extLst>
          </p:cNvPr>
          <p:cNvSpPr/>
          <p:nvPr/>
        </p:nvSpPr>
        <p:spPr>
          <a:xfrm>
            <a:off x="8817091" y="4468987"/>
            <a:ext cx="446567" cy="451506"/>
          </a:xfrm>
          <a:prstGeom prst="roundRect">
            <a:avLst/>
          </a:prstGeom>
          <a:noFill/>
          <a:ln w="38100">
            <a:solidFill>
              <a:srgbClr val="CD1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5C8CD40D-AC79-7B0D-D30A-02D6FF08799F}"/>
              </a:ext>
            </a:extLst>
          </p:cNvPr>
          <p:cNvSpPr/>
          <p:nvPr/>
        </p:nvSpPr>
        <p:spPr>
          <a:xfrm>
            <a:off x="9670163" y="4487549"/>
            <a:ext cx="446567" cy="451506"/>
          </a:xfrm>
          <a:prstGeom prst="roundRect">
            <a:avLst/>
          </a:prstGeom>
          <a:noFill/>
          <a:ln w="38100">
            <a:solidFill>
              <a:srgbClr val="CD1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9295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 animBg="1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 animBg="1"/>
      <p:bldP spid="64" grpId="0" animBg="1"/>
      <p:bldP spid="66" grpId="0"/>
      <p:bldP spid="67" grpId="0"/>
      <p:bldP spid="70" grpId="0"/>
      <p:bldP spid="71" grpId="0"/>
      <p:bldP spid="72" grpId="0" animBg="1"/>
      <p:bldP spid="75" grpId="0"/>
      <p:bldP spid="76" grpId="0"/>
      <p:bldP spid="77" grpId="0" animBg="1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538A2C4B-7A67-B8A5-ABF3-5D555560B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3980"/>
            <a:ext cx="12192000" cy="617004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F0025E0-7B73-4207-9D1C-423E79C64A89}"/>
              </a:ext>
            </a:extLst>
          </p:cNvPr>
          <p:cNvSpPr txBox="1"/>
          <p:nvPr/>
        </p:nvSpPr>
        <p:spPr>
          <a:xfrm>
            <a:off x="1535874" y="2248550"/>
            <a:ext cx="43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D8AF754-FCD8-402D-9C95-773DA84A36BC}"/>
              </a:ext>
            </a:extLst>
          </p:cNvPr>
          <p:cNvSpPr txBox="1"/>
          <p:nvPr/>
        </p:nvSpPr>
        <p:spPr>
          <a:xfrm>
            <a:off x="2152072" y="2248549"/>
            <a:ext cx="43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569212-4F1B-49CE-AB79-BFAE486F06A1}"/>
              </a:ext>
            </a:extLst>
          </p:cNvPr>
          <p:cNvSpPr txBox="1"/>
          <p:nvPr/>
        </p:nvSpPr>
        <p:spPr>
          <a:xfrm>
            <a:off x="2767840" y="2248548"/>
            <a:ext cx="43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9AE66A-5D77-42E1-B029-D7E48E6E2D80}"/>
              </a:ext>
            </a:extLst>
          </p:cNvPr>
          <p:cNvSpPr txBox="1"/>
          <p:nvPr/>
        </p:nvSpPr>
        <p:spPr>
          <a:xfrm>
            <a:off x="3354240" y="2248548"/>
            <a:ext cx="43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01018D-5927-47BF-8F77-3378C676CBE9}"/>
              </a:ext>
            </a:extLst>
          </p:cNvPr>
          <p:cNvSpPr txBox="1"/>
          <p:nvPr/>
        </p:nvSpPr>
        <p:spPr>
          <a:xfrm>
            <a:off x="1752406" y="2710213"/>
            <a:ext cx="43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3EC162C-AA8C-45C0-9BBF-528F78441020}"/>
              </a:ext>
            </a:extLst>
          </p:cNvPr>
          <p:cNvSpPr txBox="1"/>
          <p:nvPr/>
        </p:nvSpPr>
        <p:spPr>
          <a:xfrm>
            <a:off x="2320092" y="2710212"/>
            <a:ext cx="43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B59B673-1EDC-4B4B-A7E3-0F4F0D268FEB}"/>
              </a:ext>
            </a:extLst>
          </p:cNvPr>
          <p:cNvSpPr txBox="1"/>
          <p:nvPr/>
        </p:nvSpPr>
        <p:spPr>
          <a:xfrm>
            <a:off x="2851827" y="2710208"/>
            <a:ext cx="43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65172F9-514F-4692-A040-930D338F940E}"/>
              </a:ext>
            </a:extLst>
          </p:cNvPr>
          <p:cNvSpPr txBox="1"/>
          <p:nvPr/>
        </p:nvSpPr>
        <p:spPr>
          <a:xfrm>
            <a:off x="3423589" y="2700427"/>
            <a:ext cx="43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67075D8-1278-4113-8093-54867F05E454}"/>
              </a:ext>
            </a:extLst>
          </p:cNvPr>
          <p:cNvSpPr/>
          <p:nvPr/>
        </p:nvSpPr>
        <p:spPr>
          <a:xfrm>
            <a:off x="1535874" y="2238762"/>
            <a:ext cx="433064" cy="4616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A95BFC0-7163-4EFC-9CB4-CE61816F6776}"/>
              </a:ext>
            </a:extLst>
          </p:cNvPr>
          <p:cNvSpPr/>
          <p:nvPr/>
        </p:nvSpPr>
        <p:spPr>
          <a:xfrm>
            <a:off x="1711666" y="2710209"/>
            <a:ext cx="433064" cy="4616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1E091758-C598-43E9-8DA1-E0AED71916D7}"/>
              </a:ext>
            </a:extLst>
          </p:cNvPr>
          <p:cNvSpPr/>
          <p:nvPr/>
        </p:nvSpPr>
        <p:spPr>
          <a:xfrm>
            <a:off x="2738472" y="2238762"/>
            <a:ext cx="433064" cy="4616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69DEC4A-54C2-49B4-BCFA-814A9060DF7E}"/>
              </a:ext>
            </a:extLst>
          </p:cNvPr>
          <p:cNvSpPr/>
          <p:nvPr/>
        </p:nvSpPr>
        <p:spPr>
          <a:xfrm>
            <a:off x="2290724" y="2710208"/>
            <a:ext cx="433064" cy="4616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B4009A-000B-452F-B1DB-12CB1E46DFA9}"/>
              </a:ext>
            </a:extLst>
          </p:cNvPr>
          <p:cNvSpPr txBox="1"/>
          <p:nvPr/>
        </p:nvSpPr>
        <p:spPr>
          <a:xfrm>
            <a:off x="3973297" y="2183365"/>
            <a:ext cx="6646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On cherche les décompositions en commun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A2E356C-00AF-4EF7-9D27-0FC44DB91A0A}"/>
              </a:ext>
            </a:extLst>
          </p:cNvPr>
          <p:cNvSpPr txBox="1"/>
          <p:nvPr/>
        </p:nvSpPr>
        <p:spPr>
          <a:xfrm>
            <a:off x="4857201" y="2653656"/>
            <a:ext cx="6646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Ici c’est </a:t>
            </a:r>
            <a:r>
              <a:rPr lang="fr-FR" b="1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x </a:t>
            </a:r>
            <a:r>
              <a:rPr lang="fr-FR" b="1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= 6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B2FF22-E474-4AE2-9E84-8B307271B006}"/>
              </a:ext>
            </a:extLst>
          </p:cNvPr>
          <p:cNvSpPr txBox="1"/>
          <p:nvPr/>
        </p:nvSpPr>
        <p:spPr>
          <a:xfrm>
            <a:off x="322188" y="3680628"/>
            <a:ext cx="667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8280392-6B2E-41C2-B982-027F124111BF}"/>
              </a:ext>
            </a:extLst>
          </p:cNvPr>
          <p:cNvSpPr txBox="1"/>
          <p:nvPr/>
        </p:nvSpPr>
        <p:spPr>
          <a:xfrm>
            <a:off x="4285485" y="3712377"/>
            <a:ext cx="571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517627F-7923-428E-902B-F8CE0DCD5174}"/>
                  </a:ext>
                </a:extLst>
              </p:cNvPr>
              <p:cNvSpPr txBox="1"/>
              <p:nvPr/>
            </p:nvSpPr>
            <p:spPr>
              <a:xfrm>
                <a:off x="2918394" y="4204885"/>
                <a:ext cx="22622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60 </a:t>
                </a:r>
                <a14:m>
                  <m:oMath xmlns:m="http://schemas.openxmlformats.org/officeDocument/2006/math">
                    <m:r>
                      <a:rPr lang="fr-FR" sz="20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6 = 10</a:t>
                </a: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517627F-7923-428E-902B-F8CE0DCD5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394" y="4204885"/>
                <a:ext cx="2262205" cy="400110"/>
              </a:xfrm>
              <a:prstGeom prst="rect">
                <a:avLst/>
              </a:prstGeom>
              <a:blipFill>
                <a:blip r:embed="rId3"/>
                <a:stretch>
                  <a:fillRect l="-2965" t="-9231" b="-276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842C71E-7A72-4084-93B6-B1B806AABEEE}"/>
                  </a:ext>
                </a:extLst>
              </p:cNvPr>
              <p:cNvSpPr txBox="1"/>
              <p:nvPr/>
            </p:nvSpPr>
            <p:spPr>
              <a:xfrm>
                <a:off x="6775515" y="4213352"/>
                <a:ext cx="22622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126 </a:t>
                </a:r>
                <a14:m>
                  <m:oMath xmlns:m="http://schemas.openxmlformats.org/officeDocument/2006/math">
                    <m:r>
                      <a:rPr lang="fr-FR" sz="20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6 = 21</a:t>
                </a: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842C71E-7A72-4084-93B6-B1B806AAB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5515" y="4213352"/>
                <a:ext cx="2262205" cy="400110"/>
              </a:xfrm>
              <a:prstGeom prst="rect">
                <a:avLst/>
              </a:prstGeom>
              <a:blipFill>
                <a:blip r:embed="rId4"/>
                <a:stretch>
                  <a:fillRect l="-2688" t="-757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17222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 animBg="1"/>
      <p:bldP spid="20" grpId="0" animBg="1"/>
      <p:bldP spid="21" grpId="0" animBg="1"/>
      <p:bldP spid="22" grpId="0" animBg="1"/>
      <p:bldP spid="25" grpId="0"/>
      <p:bldP spid="26" grpId="0"/>
      <p:bldP spid="27" grpId="0"/>
      <p:bldP spid="28" grpId="0"/>
      <p:bldP spid="32" grpId="0"/>
      <p:bldP spid="3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211</Words>
  <Application>Microsoft Office PowerPoint</Application>
  <PresentationFormat>Grand écran</PresentationFormat>
  <Paragraphs>102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34</cp:revision>
  <dcterms:created xsi:type="dcterms:W3CDTF">2016-02-26T18:46:23Z</dcterms:created>
  <dcterms:modified xsi:type="dcterms:W3CDTF">2025-04-08T09:36:56Z</dcterms:modified>
</cp:coreProperties>
</file>