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7" r:id="rId3"/>
    <p:sldId id="276" r:id="rId4"/>
    <p:sldId id="278" r:id="rId5"/>
    <p:sldId id="279" r:id="rId6"/>
    <p:sldId id="28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18.png"/><Relationship Id="rId12" Type="http://schemas.openxmlformats.org/officeDocument/2006/relationships/image" Target="../media/image33.png"/><Relationship Id="rId17" Type="http://schemas.openxmlformats.org/officeDocument/2006/relationships/image" Target="../media/image17.png"/><Relationship Id="rId2" Type="http://schemas.openxmlformats.org/officeDocument/2006/relationships/image" Target="../media/image24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DBA788F-4BE7-502B-C2D5-5BC434BFA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4" y="0"/>
            <a:ext cx="12060332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A983E42-3D8E-4814-AEC4-AFD9AFE270B8}"/>
              </a:ext>
            </a:extLst>
          </p:cNvPr>
          <p:cNvSpPr txBox="1"/>
          <p:nvPr/>
        </p:nvSpPr>
        <p:spPr>
          <a:xfrm>
            <a:off x="7249305" y="2412153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98CAB-5F12-46C6-9854-1E1A5992790B}"/>
              </a:ext>
            </a:extLst>
          </p:cNvPr>
          <p:cNvSpPr txBox="1"/>
          <p:nvPr/>
        </p:nvSpPr>
        <p:spPr>
          <a:xfrm>
            <a:off x="11542891" y="2055242"/>
            <a:ext cx="3068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fr-FR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9BA9BC-CD4E-4E45-832C-17669A864C3C}"/>
              </a:ext>
            </a:extLst>
          </p:cNvPr>
          <p:cNvSpPr txBox="1"/>
          <p:nvPr/>
        </p:nvSpPr>
        <p:spPr>
          <a:xfrm>
            <a:off x="11378802" y="2659388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27AABB-6560-4E35-88B6-E32CACE136C3}"/>
              </a:ext>
            </a:extLst>
          </p:cNvPr>
          <p:cNvSpPr txBox="1"/>
          <p:nvPr/>
        </p:nvSpPr>
        <p:spPr>
          <a:xfrm>
            <a:off x="624138" y="4978187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 g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D7C0E1-BB07-4FC5-A17E-B5BE121A25BA}"/>
              </a:ext>
            </a:extLst>
          </p:cNvPr>
          <p:cNvSpPr txBox="1"/>
          <p:nvPr/>
        </p:nvSpPr>
        <p:spPr>
          <a:xfrm>
            <a:off x="3487581" y="5610160"/>
            <a:ext cx="1590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1751E3-F566-4D1E-A103-F3563BDC73AF}"/>
              </a:ext>
            </a:extLst>
          </p:cNvPr>
          <p:cNvSpPr txBox="1"/>
          <p:nvPr/>
        </p:nvSpPr>
        <p:spPr>
          <a:xfrm>
            <a:off x="3610473" y="6190029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EBA3A9-20D9-419C-AD4C-B2440CAA60E7}"/>
              </a:ext>
            </a:extLst>
          </p:cNvPr>
          <p:cNvSpPr txBox="1"/>
          <p:nvPr/>
        </p:nvSpPr>
        <p:spPr>
          <a:xfrm>
            <a:off x="4118952" y="5610160"/>
            <a:ext cx="1433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6E946F1-81D9-4EFF-A84D-A38AE3C7177B}"/>
              </a:ext>
            </a:extLst>
          </p:cNvPr>
          <p:cNvSpPr txBox="1"/>
          <p:nvPr/>
        </p:nvSpPr>
        <p:spPr>
          <a:xfrm>
            <a:off x="4852908" y="5988657"/>
            <a:ext cx="3068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0,3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06CF711-1602-4315-B391-8C9CB0E1CF7D}"/>
              </a:ext>
            </a:extLst>
          </p:cNvPr>
          <p:cNvSpPr txBox="1"/>
          <p:nvPr/>
        </p:nvSpPr>
        <p:spPr>
          <a:xfrm>
            <a:off x="4195665" y="6160450"/>
            <a:ext cx="684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157B95D-AE25-4272-A900-AE9E02478D09}"/>
              </a:ext>
            </a:extLst>
          </p:cNvPr>
          <p:cNvSpPr txBox="1"/>
          <p:nvPr/>
        </p:nvSpPr>
        <p:spPr>
          <a:xfrm>
            <a:off x="7629004" y="4888334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FDC40E1-6D92-4CBA-A323-E16CD331301B}"/>
              </a:ext>
            </a:extLst>
          </p:cNvPr>
          <p:cNvSpPr txBox="1"/>
          <p:nvPr/>
        </p:nvSpPr>
        <p:spPr>
          <a:xfrm>
            <a:off x="7629004" y="5804964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7B9AC0-4A4B-431C-8B64-1558F16CDABE}"/>
              </a:ext>
            </a:extLst>
          </p:cNvPr>
          <p:cNvSpPr txBox="1"/>
          <p:nvPr/>
        </p:nvSpPr>
        <p:spPr>
          <a:xfrm>
            <a:off x="8404458" y="5801858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F5A593-1CA3-4DE2-BBF3-F74889B738E6}"/>
              </a:ext>
            </a:extLst>
          </p:cNvPr>
          <p:cNvSpPr txBox="1"/>
          <p:nvPr/>
        </p:nvSpPr>
        <p:spPr>
          <a:xfrm>
            <a:off x="9077631" y="5794785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2E62DC9-49B4-467A-B330-A39C2D40F7C7}"/>
              </a:ext>
            </a:extLst>
          </p:cNvPr>
          <p:cNvSpPr txBox="1"/>
          <p:nvPr/>
        </p:nvSpPr>
        <p:spPr>
          <a:xfrm>
            <a:off x="7107537" y="6267863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3962354-224E-4679-86DD-BE730E1C0E98}"/>
              </a:ext>
            </a:extLst>
          </p:cNvPr>
          <p:cNvSpPr txBox="1"/>
          <p:nvPr/>
        </p:nvSpPr>
        <p:spPr>
          <a:xfrm>
            <a:off x="9957314" y="5808931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374D6-CED6-AFF3-FC0B-A84349210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933" y="10741"/>
            <a:ext cx="5915143" cy="165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0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9" grpId="0"/>
      <p:bldP spid="10" grpId="0"/>
      <p:bldP spid="12" grpId="0"/>
      <p:bldP spid="13" grpId="0"/>
      <p:bldP spid="15" grpId="0"/>
      <p:bldP spid="16" grpId="0"/>
      <p:bldP spid="20" grpId="0"/>
      <p:bldP spid="21" grpId="0"/>
      <p:bldP spid="22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DDB0EEA-3C39-772F-463A-5D719DBB3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3732"/>
            <a:ext cx="12192000" cy="51505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674F9F-F671-4CC6-87B4-CAF54499D3D6}"/>
              </a:ext>
            </a:extLst>
          </p:cNvPr>
          <p:cNvSpPr txBox="1"/>
          <p:nvPr/>
        </p:nvSpPr>
        <p:spPr>
          <a:xfrm>
            <a:off x="7218579" y="856723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 moitié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5C7131-6030-4D70-B831-C1E854CAE156}"/>
              </a:ext>
            </a:extLst>
          </p:cNvPr>
          <p:cNvSpPr txBox="1"/>
          <p:nvPr/>
        </p:nvSpPr>
        <p:spPr>
          <a:xfrm>
            <a:off x="2154294" y="1356690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quart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FF3211-29A8-44AD-A42E-7E6F47B4C5A7}"/>
              </a:ext>
            </a:extLst>
          </p:cNvPr>
          <p:cNvSpPr txBox="1"/>
          <p:nvPr/>
        </p:nvSpPr>
        <p:spPr>
          <a:xfrm>
            <a:off x="9198290" y="1356690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trois quarts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21A401F-3C4A-4DF0-90C9-46869C11E835}"/>
                  </a:ext>
                </a:extLst>
              </p:cNvPr>
              <p:cNvSpPr txBox="1"/>
              <p:nvPr/>
            </p:nvSpPr>
            <p:spPr>
              <a:xfrm>
                <a:off x="-505507" y="2474892"/>
                <a:ext cx="749075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8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0" dirty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21A401F-3C4A-4DF0-90C9-46869C11E8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5507" y="2474892"/>
                <a:ext cx="7490750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B3DD829B-CA40-976C-1384-C7D5A3C9CB5E}"/>
              </a:ext>
            </a:extLst>
          </p:cNvPr>
          <p:cNvSpPr txBox="1"/>
          <p:nvPr/>
        </p:nvSpPr>
        <p:spPr>
          <a:xfrm>
            <a:off x="1493894" y="2974859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83232C8-6687-CAA7-182D-0010AE43BAB2}"/>
                  </a:ext>
                </a:extLst>
              </p:cNvPr>
              <p:cNvSpPr txBox="1"/>
              <p:nvPr/>
            </p:nvSpPr>
            <p:spPr>
              <a:xfrm>
                <a:off x="-429307" y="4353680"/>
                <a:ext cx="7490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83232C8-6687-CAA7-182D-0010AE43B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29307" y="4353680"/>
                <a:ext cx="749075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0659F2E-6111-B1D7-6086-6E23AF1BF14F}"/>
                  </a:ext>
                </a:extLst>
              </p:cNvPr>
              <p:cNvSpPr txBox="1"/>
              <p:nvPr/>
            </p:nvSpPr>
            <p:spPr>
              <a:xfrm>
                <a:off x="-949425" y="4876900"/>
                <a:ext cx="7490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0659F2E-6111-B1D7-6086-6E23AF1BF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49425" y="4876900"/>
                <a:ext cx="749075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5BC1E368-7C9E-B301-717B-A23AD2976024}"/>
              </a:ext>
            </a:extLst>
          </p:cNvPr>
          <p:cNvSpPr txBox="1"/>
          <p:nvPr/>
        </p:nvSpPr>
        <p:spPr>
          <a:xfrm>
            <a:off x="2040796" y="5380767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40€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CAE5FCA-C1AA-50FB-7EAF-C04D28000558}"/>
                  </a:ext>
                </a:extLst>
              </p:cNvPr>
              <p:cNvSpPr txBox="1"/>
              <p:nvPr/>
            </p:nvSpPr>
            <p:spPr>
              <a:xfrm>
                <a:off x="6315714" y="4915868"/>
                <a:ext cx="358698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𝟕𝟎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CAE5FCA-C1AA-50FB-7EAF-C04D28000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714" y="4915868"/>
                <a:ext cx="358698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D7230902-2913-E2D4-159F-FED7138B2F43}"/>
              </a:ext>
            </a:extLst>
          </p:cNvPr>
          <p:cNvSpPr txBox="1"/>
          <p:nvPr/>
        </p:nvSpPr>
        <p:spPr>
          <a:xfrm>
            <a:off x="5527370" y="5415315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147191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22" y="158354"/>
            <a:ext cx="11717318" cy="505487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032CA2-A135-4DC7-A4A7-D0EDE03948DD}"/>
              </a:ext>
            </a:extLst>
          </p:cNvPr>
          <p:cNvSpPr txBox="1"/>
          <p:nvPr/>
        </p:nvSpPr>
        <p:spPr>
          <a:xfrm>
            <a:off x="790800" y="1214019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échelle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451BF1-A839-4E73-A1F5-956EF40CD01D}"/>
              </a:ext>
            </a:extLst>
          </p:cNvPr>
          <p:cNvSpPr txBox="1"/>
          <p:nvPr/>
        </p:nvSpPr>
        <p:spPr>
          <a:xfrm>
            <a:off x="5857616" y="1214020"/>
            <a:ext cx="3777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216086-C294-4841-8BE4-5FDE0ABD2941}"/>
              </a:ext>
            </a:extLst>
          </p:cNvPr>
          <p:cNvSpPr txBox="1"/>
          <p:nvPr/>
        </p:nvSpPr>
        <p:spPr>
          <a:xfrm>
            <a:off x="5740567" y="1732921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unité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99D932-2BE8-4646-9360-DDCD0619024A}"/>
              </a:ext>
            </a:extLst>
          </p:cNvPr>
          <p:cNvSpPr txBox="1"/>
          <p:nvPr/>
        </p:nvSpPr>
        <p:spPr>
          <a:xfrm>
            <a:off x="7121029" y="2524972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10 000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062F14-2E7C-4D01-8E68-8E05F655A209}"/>
              </a:ext>
            </a:extLst>
          </p:cNvPr>
          <p:cNvSpPr txBox="1"/>
          <p:nvPr/>
        </p:nvSpPr>
        <p:spPr>
          <a:xfrm>
            <a:off x="10209650" y="2469582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 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73199B-98EF-44BB-B30F-81FA74AB2A2F}"/>
              </a:ext>
            </a:extLst>
          </p:cNvPr>
          <p:cNvSpPr txBox="1"/>
          <p:nvPr/>
        </p:nvSpPr>
        <p:spPr>
          <a:xfrm>
            <a:off x="6049081" y="3558494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AE0DDB-5FDC-4ED3-B2B1-EA76B550FC95}"/>
              </a:ext>
            </a:extLst>
          </p:cNvPr>
          <p:cNvSpPr txBox="1"/>
          <p:nvPr/>
        </p:nvSpPr>
        <p:spPr>
          <a:xfrm>
            <a:off x="5644594" y="4113908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10 000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F89512-944A-4814-B40D-BACE3BC8ED41}"/>
              </a:ext>
            </a:extLst>
          </p:cNvPr>
          <p:cNvSpPr txBox="1"/>
          <p:nvPr/>
        </p:nvSpPr>
        <p:spPr>
          <a:xfrm>
            <a:off x="7196448" y="3546438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67766C-D85F-4905-B0F5-555C1F0F1AEA}"/>
              </a:ext>
            </a:extLst>
          </p:cNvPr>
          <p:cNvSpPr txBox="1"/>
          <p:nvPr/>
        </p:nvSpPr>
        <p:spPr>
          <a:xfrm>
            <a:off x="8265740" y="3975409"/>
            <a:ext cx="1425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x10 000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FE8C83F-C231-4A84-8836-A0DCCC58FA77}"/>
              </a:ext>
            </a:extLst>
          </p:cNvPr>
          <p:cNvSpPr txBox="1"/>
          <p:nvPr/>
        </p:nvSpPr>
        <p:spPr>
          <a:xfrm>
            <a:off x="7024107" y="4127056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53 000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B9197AF-8534-4820-8119-6879E3453CA1}"/>
              </a:ext>
            </a:extLst>
          </p:cNvPr>
          <p:cNvSpPr txBox="1"/>
          <p:nvPr/>
        </p:nvSpPr>
        <p:spPr>
          <a:xfrm>
            <a:off x="4352745" y="4694768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53 000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B70BF5-2457-4D0C-8952-AC1E6ED54AFA}"/>
              </a:ext>
            </a:extLst>
          </p:cNvPr>
          <p:cNvSpPr txBox="1"/>
          <p:nvPr/>
        </p:nvSpPr>
        <p:spPr>
          <a:xfrm>
            <a:off x="7520428" y="4710007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A849D4-FEAE-22E5-FF96-5365E5284B00}"/>
              </a:ext>
            </a:extLst>
          </p:cNvPr>
          <p:cNvSpPr/>
          <p:nvPr/>
        </p:nvSpPr>
        <p:spPr>
          <a:xfrm>
            <a:off x="5791539" y="0"/>
            <a:ext cx="764536" cy="291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59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A754C6-8924-D49D-9868-BD9691D87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807"/>
            <a:ext cx="12192000" cy="56283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F32EC03-7D50-8704-132C-D23D62807623}"/>
              </a:ext>
            </a:extLst>
          </p:cNvPr>
          <p:cNvSpPr txBox="1"/>
          <p:nvPr/>
        </p:nvSpPr>
        <p:spPr>
          <a:xfrm>
            <a:off x="4649918" y="1645341"/>
            <a:ext cx="845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93C992-0DB6-7150-AD98-1DF8F06A1446}"/>
              </a:ext>
            </a:extLst>
          </p:cNvPr>
          <p:cNvSpPr txBox="1"/>
          <p:nvPr/>
        </p:nvSpPr>
        <p:spPr>
          <a:xfrm>
            <a:off x="5958258" y="1645340"/>
            <a:ext cx="845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0BDB7EE-6231-3BEE-1267-402102BC05A2}"/>
              </a:ext>
            </a:extLst>
          </p:cNvPr>
          <p:cNvSpPr txBox="1"/>
          <p:nvPr/>
        </p:nvSpPr>
        <p:spPr>
          <a:xfrm>
            <a:off x="2905944" y="2280820"/>
            <a:ext cx="4333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D43664-EEC8-A539-3FE2-7AA1A7D8A668}"/>
                  </a:ext>
                </a:extLst>
              </p:cNvPr>
              <p:cNvSpPr txBox="1"/>
              <p:nvPr/>
            </p:nvSpPr>
            <p:spPr>
              <a:xfrm>
                <a:off x="9219042" y="5179295"/>
                <a:ext cx="18227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D43664-EEC8-A539-3FE2-7AA1A7D8A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9042" y="5179295"/>
                <a:ext cx="1822769" cy="461665"/>
              </a:xfrm>
              <a:prstGeom prst="rect">
                <a:avLst/>
              </a:prstGeom>
              <a:blipFill>
                <a:blip r:embed="rId3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643283-6220-F575-F2AD-7C28EBE188BE}"/>
                  </a:ext>
                </a:extLst>
              </p:cNvPr>
              <p:cNvSpPr txBox="1"/>
              <p:nvPr/>
            </p:nvSpPr>
            <p:spPr>
              <a:xfrm>
                <a:off x="10527382" y="5170960"/>
                <a:ext cx="1822769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643283-6220-F575-F2AD-7C28EBE18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7382" y="5170960"/>
                <a:ext cx="1822769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E447E5D-E592-C8B6-2006-366F3AEB8600}"/>
                  </a:ext>
                </a:extLst>
              </p:cNvPr>
              <p:cNvSpPr txBox="1"/>
              <p:nvPr/>
            </p:nvSpPr>
            <p:spPr>
              <a:xfrm>
                <a:off x="9086770" y="5657206"/>
                <a:ext cx="18227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E447E5D-E592-C8B6-2006-366F3AEB8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6770" y="5657206"/>
                <a:ext cx="1822769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C61B8E-E2F4-884B-EFB4-EB9B4853641E}"/>
                  </a:ext>
                </a:extLst>
              </p:cNvPr>
              <p:cNvSpPr txBox="1"/>
              <p:nvPr/>
            </p:nvSpPr>
            <p:spPr>
              <a:xfrm>
                <a:off x="10369231" y="5657206"/>
                <a:ext cx="1822769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C61B8E-E2F4-884B-EFB4-EB9B485364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9231" y="5657206"/>
                <a:ext cx="1822769" cy="470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065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CBD595-97D6-EFB0-F28C-FC9D95C8D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8630"/>
            <a:ext cx="12192000" cy="50207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219EA5B-18EB-1D18-D9CF-61737D0A24DC}"/>
                  </a:ext>
                </a:extLst>
              </p:cNvPr>
              <p:cNvSpPr txBox="1"/>
              <p:nvPr/>
            </p:nvSpPr>
            <p:spPr>
              <a:xfrm>
                <a:off x="380073" y="1776189"/>
                <a:ext cx="949106" cy="676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fr-FR" sz="1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219EA5B-18EB-1D18-D9CF-61737D0A2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073" y="1776189"/>
                <a:ext cx="949106" cy="6769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E213FAD-3B4A-B53E-B36C-916F1EFBDC69}"/>
                  </a:ext>
                </a:extLst>
              </p:cNvPr>
              <p:cNvSpPr txBox="1"/>
              <p:nvPr/>
            </p:nvSpPr>
            <p:spPr>
              <a:xfrm>
                <a:off x="1131282" y="1784590"/>
                <a:ext cx="953210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420</m:t>
                          </m:r>
                        </m:num>
                        <m:den>
                          <m:r>
                            <a:rPr lang="fr-FR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fr-FR" sz="14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E213FAD-3B4A-B53E-B36C-916F1EFBDC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82" y="1784590"/>
                <a:ext cx="953210" cy="6685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B632C6-C53A-E65A-EF4E-5732413361D2}"/>
                  </a:ext>
                </a:extLst>
              </p:cNvPr>
              <p:cNvSpPr txBox="1"/>
              <p:nvPr/>
            </p:nvSpPr>
            <p:spPr>
              <a:xfrm>
                <a:off x="1932467" y="1914592"/>
                <a:ext cx="10205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𝟏𝟎𝟓</m:t>
                      </m:r>
                    </m:oMath>
                  </m:oMathPara>
                </a14:m>
                <a:endParaRPr lang="fr-FR" sz="1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B632C6-C53A-E65A-EF4E-573241336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467" y="1914592"/>
                <a:ext cx="1020536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>
            <a:extLst>
              <a:ext uri="{FF2B5EF4-FFF2-40B4-BE49-F238E27FC236}">
                <a16:creationId xmlns:a16="http://schemas.microsoft.com/office/drawing/2014/main" id="{2A203AA2-4F6E-F783-D331-E744C85032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7155" y="1825519"/>
            <a:ext cx="4917301" cy="89250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E354ED-E8B6-F811-E64A-7C05C9CBE5F4}"/>
              </a:ext>
            </a:extLst>
          </p:cNvPr>
          <p:cNvSpPr txBox="1"/>
          <p:nvPr/>
        </p:nvSpPr>
        <p:spPr>
          <a:xfrm>
            <a:off x="5842030" y="1943543"/>
            <a:ext cx="1824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Distance</a:t>
            </a:r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 (en km)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09D9E8-203C-9AC1-E300-74827239E36C}"/>
              </a:ext>
            </a:extLst>
          </p:cNvPr>
          <p:cNvSpPr txBox="1"/>
          <p:nvPr/>
        </p:nvSpPr>
        <p:spPr>
          <a:xfrm>
            <a:off x="6032458" y="2330781"/>
            <a:ext cx="1448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Temps</a:t>
            </a:r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 (en h)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99D9BB-2EE0-6BF8-CFDB-DE43C5810DE1}"/>
              </a:ext>
            </a:extLst>
          </p:cNvPr>
          <p:cNvSpPr txBox="1"/>
          <p:nvPr/>
        </p:nvSpPr>
        <p:spPr>
          <a:xfrm>
            <a:off x="8190249" y="1950458"/>
            <a:ext cx="570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420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262AFDB-16AD-0087-4AA1-39E242E08E40}"/>
              </a:ext>
            </a:extLst>
          </p:cNvPr>
          <p:cNvSpPr txBox="1"/>
          <p:nvPr/>
        </p:nvSpPr>
        <p:spPr>
          <a:xfrm>
            <a:off x="8343415" y="2299886"/>
            <a:ext cx="315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B84BC7E-FF06-ABB0-F8D8-E00BCFD1A6D1}"/>
              </a:ext>
            </a:extLst>
          </p:cNvPr>
          <p:cNvSpPr txBox="1"/>
          <p:nvPr/>
        </p:nvSpPr>
        <p:spPr>
          <a:xfrm>
            <a:off x="9505669" y="2317696"/>
            <a:ext cx="28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48C8F59-A8E9-9ED7-E90F-E111E7CD60A2}"/>
              </a:ext>
            </a:extLst>
          </p:cNvPr>
          <p:cNvSpPr txBox="1"/>
          <p:nvPr/>
        </p:nvSpPr>
        <p:spPr>
          <a:xfrm>
            <a:off x="9383147" y="2052887"/>
            <a:ext cx="469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……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E5C4236-B7AD-CA78-06F1-B56D8A4C7BA8}"/>
              </a:ext>
            </a:extLst>
          </p:cNvPr>
          <p:cNvSpPr txBox="1"/>
          <p:nvPr/>
        </p:nvSpPr>
        <p:spPr>
          <a:xfrm>
            <a:off x="9307945" y="1935069"/>
            <a:ext cx="619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105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F7CA4E-5A57-987B-3EAC-CCE1F0D03147}"/>
              </a:ext>
            </a:extLst>
          </p:cNvPr>
          <p:cNvSpPr txBox="1"/>
          <p:nvPr/>
        </p:nvSpPr>
        <p:spPr>
          <a:xfrm>
            <a:off x="398706" y="2469280"/>
            <a:ext cx="4685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Sa vitesse moyenne est de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105 km/h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22" name="Picture 2" descr="Logo attention - Permis de conduire - Démarches - Les services de l'État  dans les Deux-Sèvres">
            <a:extLst>
              <a:ext uri="{FF2B5EF4-FFF2-40B4-BE49-F238E27FC236}">
                <a16:creationId xmlns:a16="http://schemas.microsoft.com/office/drawing/2014/main" id="{91FDDDCC-CECC-41FA-8161-71D7175CB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34" y="3976081"/>
            <a:ext cx="527780" cy="52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97C4F12-1880-7E02-471D-0E3FD73E08A3}"/>
                  </a:ext>
                </a:extLst>
              </p:cNvPr>
              <p:cNvSpPr txBox="1"/>
              <p:nvPr/>
            </p:nvSpPr>
            <p:spPr>
              <a:xfrm>
                <a:off x="687314" y="4102991"/>
                <a:ext cx="27943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 h 12 min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1,12 h</a:t>
                </a: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97C4F12-1880-7E02-471D-0E3FD73E0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14" y="4102991"/>
                <a:ext cx="2794355" cy="400110"/>
              </a:xfrm>
              <a:prstGeom prst="rect">
                <a:avLst/>
              </a:prstGeom>
              <a:blipFill>
                <a:blip r:embed="rId8"/>
                <a:stretch>
                  <a:fillRect l="-2402" t="-7576" r="-1310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439456A8-9EB7-11B7-FA75-556F8C97C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21" y="4508815"/>
            <a:ext cx="2841682" cy="73975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A68B373-511D-0B05-C9E1-BA4A8D42F1E6}"/>
              </a:ext>
            </a:extLst>
          </p:cNvPr>
          <p:cNvSpPr txBox="1"/>
          <p:nvPr/>
        </p:nvSpPr>
        <p:spPr>
          <a:xfrm>
            <a:off x="406357" y="4551911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Heure</a:t>
            </a:r>
            <a:endParaRPr lang="fr-FR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16ED58B-AF95-4174-4CDD-81D66593F2D3}"/>
              </a:ext>
            </a:extLst>
          </p:cNvPr>
          <p:cNvSpPr txBox="1"/>
          <p:nvPr/>
        </p:nvSpPr>
        <p:spPr>
          <a:xfrm>
            <a:off x="335202" y="4848460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Minutes</a:t>
            </a:r>
            <a:endParaRPr lang="fr-FR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9BB533B-FF7D-F67F-7061-C67857A65D17}"/>
              </a:ext>
            </a:extLst>
          </p:cNvPr>
          <p:cNvSpPr txBox="1"/>
          <p:nvPr/>
        </p:nvSpPr>
        <p:spPr>
          <a:xfrm>
            <a:off x="1687373" y="4533623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4A10D1F-06D7-1FC3-5788-7723C1424F0E}"/>
              </a:ext>
            </a:extLst>
          </p:cNvPr>
          <p:cNvSpPr txBox="1"/>
          <p:nvPr/>
        </p:nvSpPr>
        <p:spPr>
          <a:xfrm>
            <a:off x="1587986" y="4862776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E549AB8-6391-9695-ABDD-9591DF0851B4}"/>
              </a:ext>
            </a:extLst>
          </p:cNvPr>
          <p:cNvSpPr txBox="1"/>
          <p:nvPr/>
        </p:nvSpPr>
        <p:spPr>
          <a:xfrm>
            <a:off x="2294734" y="4848460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42F04DF-CEAD-3027-6E22-5C61A20FB042}"/>
              </a:ext>
            </a:extLst>
          </p:cNvPr>
          <p:cNvSpPr txBox="1"/>
          <p:nvPr/>
        </p:nvSpPr>
        <p:spPr>
          <a:xfrm>
            <a:off x="2261610" y="4543285"/>
            <a:ext cx="550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……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D712C62-4B2A-A23D-4753-E875D3089D10}"/>
              </a:ext>
            </a:extLst>
          </p:cNvPr>
          <p:cNvSpPr txBox="1"/>
          <p:nvPr/>
        </p:nvSpPr>
        <p:spPr>
          <a:xfrm>
            <a:off x="2257170" y="4539725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22D3D8-2D52-4778-566F-9B54243260D0}"/>
                  </a:ext>
                </a:extLst>
              </p:cNvPr>
              <p:cNvSpPr txBox="1"/>
              <p:nvPr/>
            </p:nvSpPr>
            <p:spPr>
              <a:xfrm>
                <a:off x="2957443" y="4707865"/>
                <a:ext cx="2637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 h 12 min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1,2 h</a:t>
                </a: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22D3D8-2D52-4778-566F-9B5424326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443" y="4707865"/>
                <a:ext cx="2637260" cy="400110"/>
              </a:xfrm>
              <a:prstGeom prst="rect">
                <a:avLst/>
              </a:prstGeom>
              <a:blipFill>
                <a:blip r:embed="rId9"/>
                <a:stretch>
                  <a:fillRect l="-2309" t="-7576" r="-138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E84A6B7-D3B7-B4EF-9A14-F3B116174E71}"/>
                  </a:ext>
                </a:extLst>
              </p:cNvPr>
              <p:cNvSpPr txBox="1"/>
              <p:nvPr/>
            </p:nvSpPr>
            <p:spPr>
              <a:xfrm>
                <a:off x="5838242" y="4050394"/>
                <a:ext cx="949106" cy="676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fr-FR" sz="1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E84A6B7-D3B7-B4EF-9A14-F3B116174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242" y="4050394"/>
                <a:ext cx="949106" cy="6769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A7D0CAD-00DE-97BE-F759-A82C2666B6B4}"/>
                  </a:ext>
                </a:extLst>
              </p:cNvPr>
              <p:cNvSpPr txBox="1"/>
              <p:nvPr/>
            </p:nvSpPr>
            <p:spPr>
              <a:xfrm>
                <a:off x="6566393" y="4050394"/>
                <a:ext cx="1006108" cy="7030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28,8</m:t>
                          </m:r>
                        </m:num>
                        <m:den>
                          <m:r>
                            <a:rPr lang="fr-FR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1,2</m:t>
                          </m:r>
                        </m:den>
                      </m:f>
                    </m:oMath>
                  </m:oMathPara>
                </a14:m>
                <a:endParaRPr lang="fr-FR" sz="14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A7D0CAD-00DE-97BE-F759-A82C2666B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393" y="4050394"/>
                <a:ext cx="1006108" cy="7030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D000B591-F57B-E074-B259-FA1435CE0DFC}"/>
                  </a:ext>
                </a:extLst>
              </p:cNvPr>
              <p:cNvSpPr txBox="1"/>
              <p:nvPr/>
            </p:nvSpPr>
            <p:spPr>
              <a:xfrm>
                <a:off x="7329741" y="4188797"/>
                <a:ext cx="8666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1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D000B591-F57B-E074-B259-FA1435CE0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9741" y="4188797"/>
                <a:ext cx="866648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Image 35">
            <a:extLst>
              <a:ext uri="{FF2B5EF4-FFF2-40B4-BE49-F238E27FC236}">
                <a16:creationId xmlns:a16="http://schemas.microsoft.com/office/drawing/2014/main" id="{A4C1A33D-2D92-D6BC-72C1-3CB67E7391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3065" y="4848460"/>
            <a:ext cx="4240001" cy="878773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ED61FA3D-B7A6-C19A-30E0-E02B27F89AAD}"/>
              </a:ext>
            </a:extLst>
          </p:cNvPr>
          <p:cNvSpPr txBox="1"/>
          <p:nvPr/>
        </p:nvSpPr>
        <p:spPr>
          <a:xfrm>
            <a:off x="7964158" y="4910016"/>
            <a:ext cx="191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Distance</a:t>
            </a:r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 (en km)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D23767E-5598-5EBC-D05D-8C5FB3136EED}"/>
              </a:ext>
            </a:extLst>
          </p:cNvPr>
          <p:cNvSpPr txBox="1"/>
          <p:nvPr/>
        </p:nvSpPr>
        <p:spPr>
          <a:xfrm>
            <a:off x="8162917" y="5322670"/>
            <a:ext cx="1519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Temps</a:t>
            </a:r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 (en h)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1D33988-3FCE-CAC8-4E83-785FC4742667}"/>
              </a:ext>
            </a:extLst>
          </p:cNvPr>
          <p:cNvSpPr txBox="1"/>
          <p:nvPr/>
        </p:nvSpPr>
        <p:spPr>
          <a:xfrm>
            <a:off x="10072675" y="4909057"/>
            <a:ext cx="638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28,8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1E347B9-83B3-6BD0-A495-5EA0D1D1C7BC}"/>
              </a:ext>
            </a:extLst>
          </p:cNvPr>
          <p:cNvSpPr txBox="1"/>
          <p:nvPr/>
        </p:nvSpPr>
        <p:spPr>
          <a:xfrm>
            <a:off x="10082645" y="5318145"/>
            <a:ext cx="464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1,2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525341A-8750-C3B2-3303-165FC6367940}"/>
              </a:ext>
            </a:extLst>
          </p:cNvPr>
          <p:cNvSpPr txBox="1"/>
          <p:nvPr/>
        </p:nvSpPr>
        <p:spPr>
          <a:xfrm>
            <a:off x="11300128" y="5322670"/>
            <a:ext cx="26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AB617A2-095D-C2B4-447B-8F31E4C9148D}"/>
              </a:ext>
            </a:extLst>
          </p:cNvPr>
          <p:cNvSpPr txBox="1"/>
          <p:nvPr/>
        </p:nvSpPr>
        <p:spPr>
          <a:xfrm>
            <a:off x="11190175" y="4970381"/>
            <a:ext cx="48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……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6807B7C6-CED3-F89F-1FB8-503A308E3341}"/>
              </a:ext>
            </a:extLst>
          </p:cNvPr>
          <p:cNvSpPr txBox="1"/>
          <p:nvPr/>
        </p:nvSpPr>
        <p:spPr>
          <a:xfrm>
            <a:off x="11190175" y="4912665"/>
            <a:ext cx="49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7162F98-7172-597C-5B6D-65B19870753D}"/>
              </a:ext>
            </a:extLst>
          </p:cNvPr>
          <p:cNvSpPr txBox="1"/>
          <p:nvPr/>
        </p:nvSpPr>
        <p:spPr>
          <a:xfrm>
            <a:off x="480402" y="5460693"/>
            <a:ext cx="4528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Sa vitesse moyenne est de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 km/h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42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20" grpId="0"/>
      <p:bldP spid="21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F416706-1081-BCE8-598E-C6CD43D91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685"/>
            <a:ext cx="12192000" cy="67886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AE82610-1EBF-94AF-3836-6949B6E8ECBC}"/>
                  </a:ext>
                </a:extLst>
              </p:cNvPr>
              <p:cNvSpPr txBox="1"/>
              <p:nvPr/>
            </p:nvSpPr>
            <p:spPr>
              <a:xfrm>
                <a:off x="96262" y="2436213"/>
                <a:ext cx="18197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AE82610-1EBF-94AF-3836-6949B6E8E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62" y="2436213"/>
                <a:ext cx="181972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7D0E146-6244-25D7-DEDB-DA19A0F0C056}"/>
                  </a:ext>
                </a:extLst>
              </p:cNvPr>
              <p:cNvSpPr txBox="1"/>
              <p:nvPr/>
            </p:nvSpPr>
            <p:spPr>
              <a:xfrm>
                <a:off x="1703748" y="2434024"/>
                <a:ext cx="194437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,5</m:t>
                      </m:r>
                      <m:r>
                        <a:rPr lang="fr-FR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×74</m:t>
                      </m:r>
                    </m:oMath>
                  </m:oMathPara>
                </a14:m>
                <a:endParaRPr lang="fr-FR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7D0E146-6244-25D7-DEDB-DA19A0F0C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748" y="2434024"/>
                <a:ext cx="194437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47E8864-CE13-1CA6-3326-8EC928EC11F7}"/>
                  </a:ext>
                </a:extLst>
              </p:cNvPr>
              <p:cNvSpPr txBox="1"/>
              <p:nvPr/>
            </p:nvSpPr>
            <p:spPr>
              <a:xfrm>
                <a:off x="3436797" y="2434024"/>
                <a:ext cx="13520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𝟏𝟖𝟓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47E8864-CE13-1CA6-3326-8EC928EC1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797" y="2434024"/>
                <a:ext cx="135203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8B0354F9-2270-F549-4006-1D6653B882D7}"/>
              </a:ext>
            </a:extLst>
          </p:cNvPr>
          <p:cNvSpPr txBox="1"/>
          <p:nvPr/>
        </p:nvSpPr>
        <p:spPr>
          <a:xfrm>
            <a:off x="174282" y="3062776"/>
            <a:ext cx="3139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Il a parcouru 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185 m</a:t>
            </a:r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D853F61-A5F3-B00E-41D8-2A1C92E90BF4}"/>
                  </a:ext>
                </a:extLst>
              </p:cNvPr>
              <p:cNvSpPr txBox="1"/>
              <p:nvPr/>
            </p:nvSpPr>
            <p:spPr>
              <a:xfrm>
                <a:off x="174282" y="2097659"/>
                <a:ext cx="3703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 min 14 s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60 + 14 s = 74 s</a:t>
                </a: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D853F61-A5F3-B00E-41D8-2A1C92E90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282" y="2097659"/>
                <a:ext cx="3703258" cy="369332"/>
              </a:xfrm>
              <a:prstGeom prst="rect">
                <a:avLst/>
              </a:prstGeom>
              <a:blipFill>
                <a:blip r:embed="rId6"/>
                <a:stretch>
                  <a:fillRect l="-1483" t="-6557" r="-494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 descr="Logo attention - Permis de conduire - Démarches - Les services de l'État  dans les Deux-Sèvres">
            <a:extLst>
              <a:ext uri="{FF2B5EF4-FFF2-40B4-BE49-F238E27FC236}">
                <a16:creationId xmlns:a16="http://schemas.microsoft.com/office/drawing/2014/main" id="{D8E7DA27-3D0D-5B97-7C98-18307D558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93" y="1995200"/>
            <a:ext cx="527780" cy="52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E472A5F-4474-B0E5-2F02-36FEEF143D51}"/>
                  </a:ext>
                </a:extLst>
              </p:cNvPr>
              <p:cNvSpPr txBox="1"/>
              <p:nvPr/>
            </p:nvSpPr>
            <p:spPr>
              <a:xfrm>
                <a:off x="6694531" y="2081392"/>
                <a:ext cx="27943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 h 54 min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2,54 h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E472A5F-4474-B0E5-2F02-36FEEF143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531" y="2081392"/>
                <a:ext cx="2794355" cy="400110"/>
              </a:xfrm>
              <a:prstGeom prst="rect">
                <a:avLst/>
              </a:prstGeom>
              <a:blipFill>
                <a:blip r:embed="rId8"/>
                <a:stretch>
                  <a:fillRect l="-2179" t="-7576" r="-1307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D360B5-D9CB-6662-81C6-4A888FD78B6A}"/>
                  </a:ext>
                </a:extLst>
              </p:cNvPr>
              <p:cNvSpPr txBox="1"/>
              <p:nvPr/>
            </p:nvSpPr>
            <p:spPr>
              <a:xfrm>
                <a:off x="9503037" y="2398113"/>
                <a:ext cx="2637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 h 54 min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2,9 h</a:t>
                </a: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D360B5-D9CB-6662-81C6-4A888FD78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3037" y="2398113"/>
                <a:ext cx="2637260" cy="400110"/>
              </a:xfrm>
              <a:prstGeom prst="rect">
                <a:avLst/>
              </a:prstGeom>
              <a:blipFill>
                <a:blip r:embed="rId9"/>
                <a:stretch>
                  <a:fillRect l="-2540" t="-7576" r="-1155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A25FBA9-10D3-3B5B-B326-0746930CF319}"/>
                  </a:ext>
                </a:extLst>
              </p:cNvPr>
              <p:cNvSpPr txBox="1"/>
              <p:nvPr/>
            </p:nvSpPr>
            <p:spPr>
              <a:xfrm>
                <a:off x="6026780" y="2647808"/>
                <a:ext cx="15872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A25FBA9-10D3-3B5B-B326-0746930CF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780" y="2647808"/>
                <a:ext cx="1587293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D515CA5-88B6-1BC3-4220-AF8448DEA373}"/>
                  </a:ext>
                </a:extLst>
              </p:cNvPr>
              <p:cNvSpPr txBox="1"/>
              <p:nvPr/>
            </p:nvSpPr>
            <p:spPr>
              <a:xfrm>
                <a:off x="7380168" y="2639296"/>
                <a:ext cx="15194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fr-FR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×2,9</m:t>
                      </m:r>
                    </m:oMath>
                  </m:oMathPara>
                </a14:m>
                <a:endParaRPr lang="fr-FR" sz="16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D515CA5-88B6-1BC3-4220-AF8448DEA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168" y="2639296"/>
                <a:ext cx="1519455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09AB5E-6804-4C73-5B5D-2A974663404B}"/>
                  </a:ext>
                </a:extLst>
              </p:cNvPr>
              <p:cNvSpPr txBox="1"/>
              <p:nvPr/>
            </p:nvSpPr>
            <p:spPr>
              <a:xfrm>
                <a:off x="8635364" y="2630784"/>
                <a:ext cx="1299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09AB5E-6804-4C73-5B5D-2A9746634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5364" y="2630784"/>
                <a:ext cx="129926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E549E794-4DA9-8C2C-6318-829F77CEE7BC}"/>
              </a:ext>
            </a:extLst>
          </p:cNvPr>
          <p:cNvSpPr txBox="1"/>
          <p:nvPr/>
        </p:nvSpPr>
        <p:spPr>
          <a:xfrm>
            <a:off x="6163912" y="3094287"/>
            <a:ext cx="3438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Il a parcouru 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17,4 km</a:t>
            </a:r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E0E8B5C-3DEC-F00A-D996-CC23BE411EFF}"/>
                  </a:ext>
                </a:extLst>
              </p:cNvPr>
              <p:cNvSpPr txBox="1"/>
              <p:nvPr/>
            </p:nvSpPr>
            <p:spPr>
              <a:xfrm>
                <a:off x="0" y="4628001"/>
                <a:ext cx="1046504" cy="7938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E0E8B5C-3DEC-F00A-D996-CC23BE411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28001"/>
                <a:ext cx="1046504" cy="7938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F895CB3-DE46-87EC-0F38-6FF05174F5C8}"/>
                  </a:ext>
                </a:extLst>
              </p:cNvPr>
              <p:cNvSpPr txBox="1"/>
              <p:nvPr/>
            </p:nvSpPr>
            <p:spPr>
              <a:xfrm>
                <a:off x="755333" y="4628001"/>
                <a:ext cx="1533048" cy="10715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181,2</m:t>
                          </m:r>
                        </m:num>
                        <m:den>
                          <m:r>
                            <a:rPr lang="fr-FR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75,5</m:t>
                          </m:r>
                        </m:den>
                      </m:f>
                    </m:oMath>
                  </m:oMathPara>
                </a14:m>
                <a:endParaRPr lang="fr-FR" sz="2400" b="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16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F895CB3-DE46-87EC-0F38-6FF05174F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333" y="4628001"/>
                <a:ext cx="1533048" cy="107151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89E1211-4A29-4701-7890-3C38DAD29D55}"/>
                  </a:ext>
                </a:extLst>
              </p:cNvPr>
              <p:cNvSpPr txBox="1"/>
              <p:nvPr/>
            </p:nvSpPr>
            <p:spPr>
              <a:xfrm>
                <a:off x="2025911" y="4794071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89E1211-4A29-4701-7890-3C38DAD29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911" y="4794071"/>
                <a:ext cx="1114921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" descr="Logo attention - Permis de conduire - Démarches - Les services de l'État  dans les Deux-Sèvres">
            <a:extLst>
              <a:ext uri="{FF2B5EF4-FFF2-40B4-BE49-F238E27FC236}">
                <a16:creationId xmlns:a16="http://schemas.microsoft.com/office/drawing/2014/main" id="{C2FCFF8A-92EB-A4A5-E030-B6B281E59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540" y="4674488"/>
            <a:ext cx="527780" cy="52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1A0139-78DB-F288-E310-9D528364BFF2}"/>
                  </a:ext>
                </a:extLst>
              </p:cNvPr>
              <p:cNvSpPr txBox="1"/>
              <p:nvPr/>
            </p:nvSpPr>
            <p:spPr>
              <a:xfrm>
                <a:off x="4443839" y="4794071"/>
                <a:ext cx="2637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2,4 h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 h 40 min</a:t>
                </a: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1A0139-78DB-F288-E310-9D528364B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839" y="4794071"/>
                <a:ext cx="2637260" cy="400110"/>
              </a:xfrm>
              <a:prstGeom prst="rect">
                <a:avLst/>
              </a:prstGeom>
              <a:blipFill>
                <a:blip r:embed="rId16"/>
                <a:stretch>
                  <a:fillRect l="-2540" t="-7576" r="-138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Image 28">
            <a:extLst>
              <a:ext uri="{FF2B5EF4-FFF2-40B4-BE49-F238E27FC236}">
                <a16:creationId xmlns:a16="http://schemas.microsoft.com/office/drawing/2014/main" id="{CEFB21E1-AD72-319D-FD83-39803E0CABA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86682" y="4791773"/>
            <a:ext cx="2841682" cy="7397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A701720-7D42-15E8-DF81-79F2DECA3EB7}"/>
              </a:ext>
            </a:extLst>
          </p:cNvPr>
          <p:cNvSpPr txBox="1"/>
          <p:nvPr/>
        </p:nvSpPr>
        <p:spPr>
          <a:xfrm>
            <a:off x="8081718" y="4834869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Heure</a:t>
            </a:r>
            <a:endParaRPr lang="fr-FR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486BBD5-B947-BEAE-EBE0-C0BD3E9F9782}"/>
              </a:ext>
            </a:extLst>
          </p:cNvPr>
          <p:cNvSpPr txBox="1"/>
          <p:nvPr/>
        </p:nvSpPr>
        <p:spPr>
          <a:xfrm>
            <a:off x="8010563" y="5131418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Minutes</a:t>
            </a:r>
            <a:endParaRPr lang="fr-FR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7179F37-9D12-A715-8135-E3FF576EC346}"/>
              </a:ext>
            </a:extLst>
          </p:cNvPr>
          <p:cNvSpPr txBox="1"/>
          <p:nvPr/>
        </p:nvSpPr>
        <p:spPr>
          <a:xfrm>
            <a:off x="9362734" y="4816581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9FA4C67-F1D6-CBEF-A84F-8BA982777116}"/>
              </a:ext>
            </a:extLst>
          </p:cNvPr>
          <p:cNvSpPr txBox="1"/>
          <p:nvPr/>
        </p:nvSpPr>
        <p:spPr>
          <a:xfrm>
            <a:off x="9263347" y="5145734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2A2E682-E258-6EF8-ABA7-8EE1DC98844E}"/>
              </a:ext>
            </a:extLst>
          </p:cNvPr>
          <p:cNvSpPr txBox="1"/>
          <p:nvPr/>
        </p:nvSpPr>
        <p:spPr>
          <a:xfrm>
            <a:off x="9926573" y="4823846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4B15315-DC5F-853C-4CB8-0678CBF0CDEA}"/>
              </a:ext>
            </a:extLst>
          </p:cNvPr>
          <p:cNvSpPr txBox="1"/>
          <p:nvPr/>
        </p:nvSpPr>
        <p:spPr>
          <a:xfrm>
            <a:off x="9969194" y="5133643"/>
            <a:ext cx="550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……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FA2E2AD-BB65-D8AC-8F7D-B59FB8EAC0C9}"/>
              </a:ext>
            </a:extLst>
          </p:cNvPr>
          <p:cNvSpPr txBox="1"/>
          <p:nvPr/>
        </p:nvSpPr>
        <p:spPr>
          <a:xfrm>
            <a:off x="9993291" y="513858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F9B7D0A3-612C-3F5D-B70D-701F6AE8C499}"/>
                  </a:ext>
                </a:extLst>
              </p:cNvPr>
              <p:cNvSpPr txBox="1"/>
              <p:nvPr/>
            </p:nvSpPr>
            <p:spPr>
              <a:xfrm>
                <a:off x="7966367" y="5553109"/>
                <a:ext cx="2637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2,4 h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 h 24 min</a:t>
                </a:r>
              </a:p>
            </p:txBody>
          </p:sp>
        </mc:Choice>
        <mc:Fallback xmlns="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F9B7D0A3-612C-3F5D-B70D-701F6AE8C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6367" y="5553109"/>
                <a:ext cx="2637260" cy="400110"/>
              </a:xfrm>
              <a:prstGeom prst="rect">
                <a:avLst/>
              </a:prstGeom>
              <a:blipFill>
                <a:blip r:embed="rId18"/>
                <a:stretch>
                  <a:fillRect l="-2546" t="-9091" r="-1620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ZoneTexte 37">
            <a:extLst>
              <a:ext uri="{FF2B5EF4-FFF2-40B4-BE49-F238E27FC236}">
                <a16:creationId xmlns:a16="http://schemas.microsoft.com/office/drawing/2014/main" id="{33E6C499-BC1D-9DAD-912F-04303C81AD86}"/>
              </a:ext>
            </a:extLst>
          </p:cNvPr>
          <p:cNvSpPr txBox="1"/>
          <p:nvPr/>
        </p:nvSpPr>
        <p:spPr>
          <a:xfrm>
            <a:off x="314428" y="6222246"/>
            <a:ext cx="41072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Elle a mis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2,4 h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 soit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h 24 min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497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9" grpId="0"/>
      <p:bldP spid="20" grpId="0"/>
      <p:bldP spid="22" grpId="0"/>
      <p:bldP spid="23" grpId="0"/>
      <p:bldP spid="24" grpId="0"/>
      <p:bldP spid="26" grpId="0"/>
      <p:bldP spid="28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3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1161</TotalTime>
  <Words>270</Words>
  <Application>Microsoft Office PowerPoint</Application>
  <PresentationFormat>Grand écran</PresentationFormat>
  <Paragraphs>99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57</cp:revision>
  <dcterms:created xsi:type="dcterms:W3CDTF">2014-09-07T17:19:12Z</dcterms:created>
  <dcterms:modified xsi:type="dcterms:W3CDTF">2025-02-07T15:56:41Z</dcterms:modified>
</cp:coreProperties>
</file>