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7" r:id="rId3"/>
    <p:sldId id="260" r:id="rId4"/>
    <p:sldId id="261" r:id="rId5"/>
    <p:sldId id="268" r:id="rId6"/>
    <p:sldId id="271" r:id="rId7"/>
    <p:sldId id="265" r:id="rId8"/>
    <p:sldId id="266" r:id="rId9"/>
    <p:sldId id="264" r:id="rId10"/>
    <p:sldId id="27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26/08/2024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5AF48B-57D8-0ECA-DF8B-8365A2AC3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42" y="0"/>
            <a:ext cx="10397316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C9C874-B0EE-475F-A7D4-923A226A5879}"/>
              </a:ext>
            </a:extLst>
          </p:cNvPr>
          <p:cNvSpPr txBox="1"/>
          <p:nvPr/>
        </p:nvSpPr>
        <p:spPr>
          <a:xfrm>
            <a:off x="3915316" y="4003619"/>
            <a:ext cx="1569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+ 10 ou 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80866-387B-4AA7-B215-554203549814}"/>
              </a:ext>
            </a:extLst>
          </p:cNvPr>
          <p:cNvSpPr txBox="1"/>
          <p:nvPr/>
        </p:nvSpPr>
        <p:spPr>
          <a:xfrm>
            <a:off x="4052288" y="4554602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8FE581-FFEA-48F3-A8A7-9A53B58FEF94}"/>
              </a:ext>
            </a:extLst>
          </p:cNvPr>
          <p:cNvSpPr txBox="1"/>
          <p:nvPr/>
        </p:nvSpPr>
        <p:spPr>
          <a:xfrm>
            <a:off x="3133846" y="5032877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+ ( 9 + 7,5 )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4B1ACA-6EC4-4F86-B2AD-C5E5430121A4}"/>
              </a:ext>
            </a:extLst>
          </p:cNvPr>
          <p:cNvSpPr txBox="1"/>
          <p:nvPr/>
        </p:nvSpPr>
        <p:spPr>
          <a:xfrm>
            <a:off x="4823158" y="5002099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559660-0789-4968-9974-428B212631A6}"/>
              </a:ext>
            </a:extLst>
          </p:cNvPr>
          <p:cNvSpPr txBox="1"/>
          <p:nvPr/>
        </p:nvSpPr>
        <p:spPr>
          <a:xfrm>
            <a:off x="3264861" y="5449596"/>
            <a:ext cx="1713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( 6,1 + 4,8 )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10DD4-B792-42B0-B9C0-90D724822C70}"/>
              </a:ext>
            </a:extLst>
          </p:cNvPr>
          <p:cNvSpPr txBox="1"/>
          <p:nvPr/>
        </p:nvSpPr>
        <p:spPr>
          <a:xfrm>
            <a:off x="4977368" y="543466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-10,9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7ED2C-17B3-4E61-98DE-43D994BDDC06}"/>
              </a:ext>
            </a:extLst>
          </p:cNvPr>
          <p:cNvSpPr txBox="1"/>
          <p:nvPr/>
        </p:nvSpPr>
        <p:spPr>
          <a:xfrm>
            <a:off x="9060269" y="4733634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4C7750-1D3C-4A5F-844E-9EE8663CC11F}"/>
              </a:ext>
            </a:extLst>
          </p:cNvPr>
          <p:cNvSpPr txBox="1"/>
          <p:nvPr/>
        </p:nvSpPr>
        <p:spPr>
          <a:xfrm>
            <a:off x="9173771" y="535141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B178EB-A98A-47C9-BCD1-E23F53DA2E81}"/>
              </a:ext>
            </a:extLst>
          </p:cNvPr>
          <p:cNvSpPr txBox="1"/>
          <p:nvPr/>
        </p:nvSpPr>
        <p:spPr>
          <a:xfrm>
            <a:off x="8139833" y="5890903"/>
            <a:ext cx="1375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( 12 – 4 )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89E105-1607-479D-8203-093FE81422BA}"/>
              </a:ext>
            </a:extLst>
          </p:cNvPr>
          <p:cNvSpPr txBox="1"/>
          <p:nvPr/>
        </p:nvSpPr>
        <p:spPr>
          <a:xfrm>
            <a:off x="9795632" y="5860125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81E901-FFE6-4895-845B-D9F67EA7D44E}"/>
              </a:ext>
            </a:extLst>
          </p:cNvPr>
          <p:cNvSpPr txBox="1"/>
          <p:nvPr/>
        </p:nvSpPr>
        <p:spPr>
          <a:xfrm>
            <a:off x="8321695" y="6318092"/>
            <a:ext cx="1805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+</a:t>
            </a:r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( 15,4 – 8,2 )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E9C762F-3B54-4C72-93F7-303F85D63DF0}"/>
              </a:ext>
            </a:extLst>
          </p:cNvPr>
          <p:cNvSpPr txBox="1"/>
          <p:nvPr/>
        </p:nvSpPr>
        <p:spPr>
          <a:xfrm>
            <a:off x="10163688" y="6283955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</a:t>
            </a:r>
          </a:p>
        </p:txBody>
      </p:sp>
    </p:spTree>
    <p:extLst>
      <p:ext uri="{BB962C8B-B14F-4D97-AF65-F5344CB8AC3E}">
        <p14:creationId xmlns:p14="http://schemas.microsoft.com/office/powerpoint/2010/main" val="25534825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F113528-399C-CE44-409F-2E5C04D2B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6062"/>
            <a:ext cx="12192000" cy="39658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8CC802-1E15-6684-3D1F-D3C06A2D4AC0}"/>
              </a:ext>
            </a:extLst>
          </p:cNvPr>
          <p:cNvSpPr txBox="1"/>
          <p:nvPr/>
        </p:nvSpPr>
        <p:spPr>
          <a:xfrm>
            <a:off x="2111898" y="20351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5198E0-0768-5F81-85B3-7D2F21E97B12}"/>
              </a:ext>
            </a:extLst>
          </p:cNvPr>
          <p:cNvSpPr txBox="1"/>
          <p:nvPr/>
        </p:nvSpPr>
        <p:spPr>
          <a:xfrm>
            <a:off x="7999273" y="203515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25192A-C679-FD51-A2EE-543E301CDB56}"/>
              </a:ext>
            </a:extLst>
          </p:cNvPr>
          <p:cNvSpPr txBox="1"/>
          <p:nvPr/>
        </p:nvSpPr>
        <p:spPr>
          <a:xfrm>
            <a:off x="2173530" y="258776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5FB30F-6793-A9E9-19A0-E1898CFBEAD3}"/>
              </a:ext>
            </a:extLst>
          </p:cNvPr>
          <p:cNvSpPr txBox="1"/>
          <p:nvPr/>
        </p:nvSpPr>
        <p:spPr>
          <a:xfrm>
            <a:off x="8319361" y="25877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7681E2-6323-8A30-B828-590514D84FE5}"/>
              </a:ext>
            </a:extLst>
          </p:cNvPr>
          <p:cNvSpPr txBox="1"/>
          <p:nvPr/>
        </p:nvSpPr>
        <p:spPr>
          <a:xfrm>
            <a:off x="2494130" y="310487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14,6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9CCDB7-6D6C-AC71-1D3C-DC3545B83F30}"/>
              </a:ext>
            </a:extLst>
          </p:cNvPr>
          <p:cNvSpPr txBox="1"/>
          <p:nvPr/>
        </p:nvSpPr>
        <p:spPr>
          <a:xfrm>
            <a:off x="8439457" y="3104878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- 21,1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BE61FB-60B4-6A84-2116-8B9C24A4E8A9}"/>
              </a:ext>
            </a:extLst>
          </p:cNvPr>
          <p:cNvSpPr txBox="1"/>
          <p:nvPr/>
        </p:nvSpPr>
        <p:spPr>
          <a:xfrm>
            <a:off x="2093155" y="3638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11FB80-3433-AAA7-6079-ADE7B1E17B49}"/>
              </a:ext>
            </a:extLst>
          </p:cNvPr>
          <p:cNvSpPr txBox="1"/>
          <p:nvPr/>
        </p:nvSpPr>
        <p:spPr>
          <a:xfrm>
            <a:off x="8038472" y="363857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811D5C-2D41-D8F3-F1CC-47C38A195785}"/>
              </a:ext>
            </a:extLst>
          </p:cNvPr>
          <p:cNvSpPr txBox="1"/>
          <p:nvPr/>
        </p:nvSpPr>
        <p:spPr>
          <a:xfrm>
            <a:off x="2173529" y="420601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3356A21-DA32-0912-CE37-E35C659255F3}"/>
              </a:ext>
            </a:extLst>
          </p:cNvPr>
          <p:cNvSpPr txBox="1"/>
          <p:nvPr/>
        </p:nvSpPr>
        <p:spPr>
          <a:xfrm>
            <a:off x="8038472" y="420601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FBD9A5-1B02-1328-B6E0-0E79F9F6D580}"/>
              </a:ext>
            </a:extLst>
          </p:cNvPr>
          <p:cNvSpPr txBox="1"/>
          <p:nvPr/>
        </p:nvSpPr>
        <p:spPr>
          <a:xfrm>
            <a:off x="2418395" y="472312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B5E8FDF-093A-02B7-CA13-92A1A7C9EB10}"/>
              </a:ext>
            </a:extLst>
          </p:cNvPr>
          <p:cNvSpPr txBox="1"/>
          <p:nvPr/>
        </p:nvSpPr>
        <p:spPr>
          <a:xfrm>
            <a:off x="8580994" y="4708245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- 12,8</a:t>
            </a:r>
          </a:p>
        </p:txBody>
      </p:sp>
    </p:spTree>
    <p:extLst>
      <p:ext uri="{BB962C8B-B14F-4D97-AF65-F5344CB8AC3E}">
        <p14:creationId xmlns:p14="http://schemas.microsoft.com/office/powerpoint/2010/main" val="3242483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5E84CC-E28F-4151-BF80-F2AD7B2E0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9" y="648330"/>
            <a:ext cx="11664820" cy="42320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F39F61-9FC1-45D3-93FF-273D5F3D8F54}"/>
              </a:ext>
            </a:extLst>
          </p:cNvPr>
          <p:cNvSpPr txBox="1"/>
          <p:nvPr/>
        </p:nvSpPr>
        <p:spPr>
          <a:xfrm>
            <a:off x="4244706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2B4A28-3B68-437D-B178-19B1551B66DE}"/>
              </a:ext>
            </a:extLst>
          </p:cNvPr>
          <p:cNvSpPr txBox="1"/>
          <p:nvPr/>
        </p:nvSpPr>
        <p:spPr>
          <a:xfrm>
            <a:off x="8543804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F7F0BC-4C9D-4F8E-9E8E-B386A21372C7}"/>
              </a:ext>
            </a:extLst>
          </p:cNvPr>
          <p:cNvSpPr txBox="1"/>
          <p:nvPr/>
        </p:nvSpPr>
        <p:spPr>
          <a:xfrm>
            <a:off x="4244705" y="422826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5C55F7-48D7-41A1-80A8-86BE87CEFCF0}"/>
              </a:ext>
            </a:extLst>
          </p:cNvPr>
          <p:cNvSpPr txBox="1"/>
          <p:nvPr/>
        </p:nvSpPr>
        <p:spPr>
          <a:xfrm>
            <a:off x="8246091" y="422826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</p:spTree>
    <p:extLst>
      <p:ext uri="{BB962C8B-B14F-4D97-AF65-F5344CB8AC3E}">
        <p14:creationId xmlns:p14="http://schemas.microsoft.com/office/powerpoint/2010/main" val="8043780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5E7563D-F1C2-4E08-B710-22F815B00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346"/>
            <a:ext cx="12077170" cy="50429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90DE13-5527-44E8-9D6B-83D626665D60}"/>
              </a:ext>
            </a:extLst>
          </p:cNvPr>
          <p:cNvSpPr txBox="1"/>
          <p:nvPr/>
        </p:nvSpPr>
        <p:spPr>
          <a:xfrm>
            <a:off x="5010249" y="9002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7E5636-8FE5-47E2-B1FA-C56D484A4396}"/>
              </a:ext>
            </a:extLst>
          </p:cNvPr>
          <p:cNvSpPr txBox="1"/>
          <p:nvPr/>
        </p:nvSpPr>
        <p:spPr>
          <a:xfrm>
            <a:off x="3121198" y="152142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86B61E-6449-415C-BFCC-33B64B288817}"/>
              </a:ext>
            </a:extLst>
          </p:cNvPr>
          <p:cNvSpPr txBox="1"/>
          <p:nvPr/>
        </p:nvSpPr>
        <p:spPr>
          <a:xfrm>
            <a:off x="8453229" y="213600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8BB9E5-2A2B-4150-B72E-B2857C8E2A49}"/>
              </a:ext>
            </a:extLst>
          </p:cNvPr>
          <p:cNvSpPr txBox="1"/>
          <p:nvPr/>
        </p:nvSpPr>
        <p:spPr>
          <a:xfrm>
            <a:off x="8759999" y="3307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A08A3D-1701-4322-8A0E-F483F108C804}"/>
              </a:ext>
            </a:extLst>
          </p:cNvPr>
          <p:cNvSpPr txBox="1"/>
          <p:nvPr/>
        </p:nvSpPr>
        <p:spPr>
          <a:xfrm>
            <a:off x="8666223" y="37686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AF50BD-5175-452B-A887-2BC00D015681}"/>
              </a:ext>
            </a:extLst>
          </p:cNvPr>
          <p:cNvSpPr txBox="1"/>
          <p:nvPr/>
        </p:nvSpPr>
        <p:spPr>
          <a:xfrm>
            <a:off x="7298168" y="4230335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+ 4,4 ) + ( + 5,6 )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1534FC-5645-4B45-8B40-26160B39EC41}"/>
              </a:ext>
            </a:extLst>
          </p:cNvPr>
          <p:cNvSpPr txBox="1"/>
          <p:nvPr/>
        </p:nvSpPr>
        <p:spPr>
          <a:xfrm>
            <a:off x="10305172" y="423033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372BEB-9FD2-4028-859B-56251E307393}"/>
              </a:ext>
            </a:extLst>
          </p:cNvPr>
          <p:cNvSpPr txBox="1"/>
          <p:nvPr/>
        </p:nvSpPr>
        <p:spPr>
          <a:xfrm>
            <a:off x="7298168" y="4708842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+ 3,7 ) + ( - 4,2 )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0908C64-FC86-4619-8766-72A0B5D7C0D3}"/>
              </a:ext>
            </a:extLst>
          </p:cNvPr>
          <p:cNvSpPr txBox="1"/>
          <p:nvPr/>
        </p:nvSpPr>
        <p:spPr>
          <a:xfrm>
            <a:off x="10144871" y="470884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- 0,5</a:t>
            </a:r>
          </a:p>
        </p:txBody>
      </p:sp>
    </p:spTree>
    <p:extLst>
      <p:ext uri="{BB962C8B-B14F-4D97-AF65-F5344CB8AC3E}">
        <p14:creationId xmlns:p14="http://schemas.microsoft.com/office/powerpoint/2010/main" val="4204473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545889-6C07-17EC-38B3-43BC45F3D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9871"/>
            <a:ext cx="12192000" cy="28582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77EAD2-7019-AEBB-983B-7CC679500EB4}"/>
              </a:ext>
            </a:extLst>
          </p:cNvPr>
          <p:cNvSpPr txBox="1"/>
          <p:nvPr/>
        </p:nvSpPr>
        <p:spPr>
          <a:xfrm>
            <a:off x="2076387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AA5EC5-6035-D1C6-242C-3B92F4F68DA4}"/>
              </a:ext>
            </a:extLst>
          </p:cNvPr>
          <p:cNvSpPr txBox="1"/>
          <p:nvPr/>
        </p:nvSpPr>
        <p:spPr>
          <a:xfrm>
            <a:off x="8015549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9851CD-ECF8-1BA0-F4B0-2C74DB3B5D33}"/>
              </a:ext>
            </a:extLst>
          </p:cNvPr>
          <p:cNvSpPr txBox="1"/>
          <p:nvPr/>
        </p:nvSpPr>
        <p:spPr>
          <a:xfrm>
            <a:off x="2103021" y="31535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1279D3-E6AD-3E37-D780-5E4E84C7C0BB}"/>
              </a:ext>
            </a:extLst>
          </p:cNvPr>
          <p:cNvSpPr txBox="1"/>
          <p:nvPr/>
        </p:nvSpPr>
        <p:spPr>
          <a:xfrm>
            <a:off x="8015549" y="31535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D2F4D8-3D9F-30F2-50B2-303D47FFEA91}"/>
              </a:ext>
            </a:extLst>
          </p:cNvPr>
          <p:cNvSpPr txBox="1"/>
          <p:nvPr/>
        </p:nvSpPr>
        <p:spPr>
          <a:xfrm>
            <a:off x="2329020" y="365724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1FA30A-CBC5-7EC7-DCF6-A0355464B67D}"/>
              </a:ext>
            </a:extLst>
          </p:cNvPr>
          <p:cNvSpPr txBox="1"/>
          <p:nvPr/>
        </p:nvSpPr>
        <p:spPr>
          <a:xfrm>
            <a:off x="8516568" y="37125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E3AEC5-30D9-972B-4089-54BD069E6A39}"/>
              </a:ext>
            </a:extLst>
          </p:cNvPr>
          <p:cNvSpPr txBox="1"/>
          <p:nvPr/>
        </p:nvSpPr>
        <p:spPr>
          <a:xfrm>
            <a:off x="2636205" y="41929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E27C44-7EDD-4E2B-27A4-5E22FE518CD2}"/>
              </a:ext>
            </a:extLst>
          </p:cNvPr>
          <p:cNvSpPr txBox="1"/>
          <p:nvPr/>
        </p:nvSpPr>
        <p:spPr>
          <a:xfrm>
            <a:off x="8779028" y="421433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- 3,4</a:t>
            </a:r>
          </a:p>
        </p:txBody>
      </p:sp>
    </p:spTree>
    <p:extLst>
      <p:ext uri="{BB962C8B-B14F-4D97-AF65-F5344CB8AC3E}">
        <p14:creationId xmlns:p14="http://schemas.microsoft.com/office/powerpoint/2010/main" val="26384203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C8FE-ED2A-3532-5632-B5E0ED301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E4C70F-3D18-69C3-DB22-BA0C28EE2A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17808D-4E6C-A836-2652-40DA8502C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88" y="635895"/>
            <a:ext cx="12040412" cy="477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41185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D55B414-5FD8-83B7-7D0A-B0F4B98FA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96" y="1409891"/>
            <a:ext cx="11879515" cy="37764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9B681B-CB9F-4CA5-BCF5-A218F653D00B}"/>
              </a:ext>
            </a:extLst>
          </p:cNvPr>
          <p:cNvSpPr/>
          <p:nvPr/>
        </p:nvSpPr>
        <p:spPr>
          <a:xfrm>
            <a:off x="1975375" y="1587387"/>
            <a:ext cx="2186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+ 5 + + 9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E5AF05-4BD6-43CD-85D7-D1E52A974595}"/>
              </a:ext>
            </a:extLst>
          </p:cNvPr>
          <p:cNvSpPr/>
          <p:nvPr/>
        </p:nvSpPr>
        <p:spPr>
          <a:xfrm>
            <a:off x="4227051" y="1561247"/>
            <a:ext cx="154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5 + 9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8EB40-24A6-484D-9958-7847BDBAA134}"/>
              </a:ext>
            </a:extLst>
          </p:cNvPr>
          <p:cNvSpPr/>
          <p:nvPr/>
        </p:nvSpPr>
        <p:spPr>
          <a:xfrm>
            <a:off x="6160225" y="1573451"/>
            <a:ext cx="825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35B60-B825-4DF7-9583-CFBB56FBE251}"/>
              </a:ext>
            </a:extLst>
          </p:cNvPr>
          <p:cNvSpPr/>
          <p:nvPr/>
        </p:nvSpPr>
        <p:spPr>
          <a:xfrm>
            <a:off x="1979350" y="2046037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+ 3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FF749-1372-431D-A2C0-25A35DD9433F}"/>
              </a:ext>
            </a:extLst>
          </p:cNvPr>
          <p:cNvSpPr/>
          <p:nvPr/>
        </p:nvSpPr>
        <p:spPr>
          <a:xfrm>
            <a:off x="4077204" y="2031854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8C70A3-EAEB-4B34-BD0C-C45BB0165EC2}"/>
              </a:ext>
            </a:extLst>
          </p:cNvPr>
          <p:cNvSpPr/>
          <p:nvPr/>
        </p:nvSpPr>
        <p:spPr>
          <a:xfrm>
            <a:off x="6031675" y="2046037"/>
            <a:ext cx="1146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6823F-5C48-4A84-805D-FC23D2AD9E5F}"/>
              </a:ext>
            </a:extLst>
          </p:cNvPr>
          <p:cNvSpPr/>
          <p:nvPr/>
        </p:nvSpPr>
        <p:spPr>
          <a:xfrm>
            <a:off x="1975375" y="2545086"/>
            <a:ext cx="2295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+ 10 + - 15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DA39A-C001-4F0A-8900-1014C5CC0A31}"/>
              </a:ext>
            </a:extLst>
          </p:cNvPr>
          <p:cNvSpPr/>
          <p:nvPr/>
        </p:nvSpPr>
        <p:spPr>
          <a:xfrm>
            <a:off x="4395192" y="2538557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10 - 15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AC926C-9FD5-4C13-A983-68E03D06D8F8}"/>
              </a:ext>
            </a:extLst>
          </p:cNvPr>
          <p:cNvSpPr/>
          <p:nvPr/>
        </p:nvSpPr>
        <p:spPr>
          <a:xfrm>
            <a:off x="6243635" y="2527636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031077-3973-4941-8023-1FB04F1AF2E8}"/>
              </a:ext>
            </a:extLst>
          </p:cNvPr>
          <p:cNvSpPr/>
          <p:nvPr/>
        </p:nvSpPr>
        <p:spPr>
          <a:xfrm>
            <a:off x="1878125" y="3004545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- 8 - - 8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7983B3-8647-40B5-A013-C6709112810F}"/>
              </a:ext>
            </a:extLst>
          </p:cNvPr>
          <p:cNvSpPr/>
          <p:nvPr/>
        </p:nvSpPr>
        <p:spPr>
          <a:xfrm>
            <a:off x="4039258" y="3029544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+ 8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D41A71-4D03-4681-A17E-8C46B08472C9}"/>
              </a:ext>
            </a:extLst>
          </p:cNvPr>
          <p:cNvSpPr/>
          <p:nvPr/>
        </p:nvSpPr>
        <p:spPr>
          <a:xfrm>
            <a:off x="6203327" y="3006751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CFF3A8-A853-D667-75A8-02C2A2206291}"/>
              </a:ext>
            </a:extLst>
          </p:cNvPr>
          <p:cNvSpPr/>
          <p:nvPr/>
        </p:nvSpPr>
        <p:spPr>
          <a:xfrm>
            <a:off x="9573794" y="2028713"/>
            <a:ext cx="1279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3 + 1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690FB-7C3D-72FA-180F-79DE252FD729}"/>
              </a:ext>
            </a:extLst>
          </p:cNvPr>
          <p:cNvSpPr/>
          <p:nvPr/>
        </p:nvSpPr>
        <p:spPr>
          <a:xfrm>
            <a:off x="11047442" y="2035116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F257BB-762A-B416-1D09-04285A37ECB2}"/>
              </a:ext>
            </a:extLst>
          </p:cNvPr>
          <p:cNvSpPr/>
          <p:nvPr/>
        </p:nvSpPr>
        <p:spPr>
          <a:xfrm>
            <a:off x="9635581" y="2525038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- 5 + 8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5F7D2-91A5-FFCF-08A7-238094906E3A}"/>
              </a:ext>
            </a:extLst>
          </p:cNvPr>
          <p:cNvSpPr/>
          <p:nvPr/>
        </p:nvSpPr>
        <p:spPr>
          <a:xfrm>
            <a:off x="11257668" y="2525037"/>
            <a:ext cx="63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BFA16E-BE5C-4BDE-960D-18DB12CA1A2E}"/>
              </a:ext>
            </a:extLst>
          </p:cNvPr>
          <p:cNvSpPr/>
          <p:nvPr/>
        </p:nvSpPr>
        <p:spPr>
          <a:xfrm>
            <a:off x="1247412" y="4143455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+ 4 ) + ( + 5 )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C08E6D-0250-4F3D-842E-11DDCC3AD47C}"/>
              </a:ext>
            </a:extLst>
          </p:cNvPr>
          <p:cNvSpPr/>
          <p:nvPr/>
        </p:nvSpPr>
        <p:spPr>
          <a:xfrm>
            <a:off x="3729189" y="4106076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6BD36E-2627-47A3-896D-BCBE0B4C77F3}"/>
              </a:ext>
            </a:extLst>
          </p:cNvPr>
          <p:cNvSpPr/>
          <p:nvPr/>
        </p:nvSpPr>
        <p:spPr>
          <a:xfrm>
            <a:off x="1435045" y="4584241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- 6 ) + ( + 9 )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15FE78-FEC2-416D-9140-4E5A5CF2A6F3}"/>
              </a:ext>
            </a:extLst>
          </p:cNvPr>
          <p:cNvSpPr/>
          <p:nvPr/>
        </p:nvSpPr>
        <p:spPr>
          <a:xfrm>
            <a:off x="3868378" y="4601581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E51266-E730-4D0C-AF62-19F4F2641AD9}"/>
              </a:ext>
            </a:extLst>
          </p:cNvPr>
          <p:cNvSpPr/>
          <p:nvPr/>
        </p:nvSpPr>
        <p:spPr>
          <a:xfrm>
            <a:off x="7054839" y="4107515"/>
            <a:ext cx="2390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+ 8 ) + ( - 15 )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F8E670-0379-4732-B4B7-8DDCFBC49BA8}"/>
              </a:ext>
            </a:extLst>
          </p:cNvPr>
          <p:cNvSpPr/>
          <p:nvPr/>
        </p:nvSpPr>
        <p:spPr>
          <a:xfrm>
            <a:off x="9457781" y="4110879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CD1562-827A-4D1B-BC52-138ADE454E40}"/>
              </a:ext>
            </a:extLst>
          </p:cNvPr>
          <p:cNvSpPr/>
          <p:nvPr/>
        </p:nvSpPr>
        <p:spPr>
          <a:xfrm>
            <a:off x="7280831" y="4561935"/>
            <a:ext cx="2436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+ ( - 12)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96BE0-1C94-4593-9933-A20EA0B6B55D}"/>
              </a:ext>
            </a:extLst>
          </p:cNvPr>
          <p:cNvSpPr/>
          <p:nvPr/>
        </p:nvSpPr>
        <p:spPr>
          <a:xfrm>
            <a:off x="8243843" y="4896090"/>
            <a:ext cx="452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C4D856-0797-4F30-BF6E-384873474B4A}"/>
              </a:ext>
            </a:extLst>
          </p:cNvPr>
          <p:cNvSpPr/>
          <p:nvPr/>
        </p:nvSpPr>
        <p:spPr>
          <a:xfrm>
            <a:off x="7280831" y="5205556"/>
            <a:ext cx="2436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- ( + 12)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C99E11-5413-42D0-A964-7EAE1C0A33FA}"/>
              </a:ext>
            </a:extLst>
          </p:cNvPr>
          <p:cNvSpPr/>
          <p:nvPr/>
        </p:nvSpPr>
        <p:spPr>
          <a:xfrm>
            <a:off x="9683964" y="4603536"/>
            <a:ext cx="7665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</p:spTree>
    <p:extLst>
      <p:ext uri="{BB962C8B-B14F-4D97-AF65-F5344CB8AC3E}">
        <p14:creationId xmlns:p14="http://schemas.microsoft.com/office/powerpoint/2010/main" val="1798096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821F343-ACDD-2831-467A-5A99387E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8317"/>
            <a:ext cx="12192000" cy="278136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53EDDB7-CD4A-5FDB-48D3-0C6ADE7FAEB9}"/>
              </a:ext>
            </a:extLst>
          </p:cNvPr>
          <p:cNvSpPr/>
          <p:nvPr/>
        </p:nvSpPr>
        <p:spPr>
          <a:xfrm>
            <a:off x="1243007" y="2578413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61EB99-3F1F-D7BB-EB38-8D1DA74FA23B}"/>
              </a:ext>
            </a:extLst>
          </p:cNvPr>
          <p:cNvSpPr/>
          <p:nvPr/>
        </p:nvSpPr>
        <p:spPr>
          <a:xfrm>
            <a:off x="5277384" y="2598168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919130-4EAF-9383-A02B-A5B49C6BAD44}"/>
              </a:ext>
            </a:extLst>
          </p:cNvPr>
          <p:cNvSpPr/>
          <p:nvPr/>
        </p:nvSpPr>
        <p:spPr>
          <a:xfrm>
            <a:off x="9362576" y="2552207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B0F5D-C06B-D387-2319-F66FB6325A3A}"/>
              </a:ext>
            </a:extLst>
          </p:cNvPr>
          <p:cNvSpPr/>
          <p:nvPr/>
        </p:nvSpPr>
        <p:spPr>
          <a:xfrm>
            <a:off x="1363510" y="3086685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65EB6-AC28-E6C1-331C-03BD0104C2D2}"/>
              </a:ext>
            </a:extLst>
          </p:cNvPr>
          <p:cNvSpPr/>
          <p:nvPr/>
        </p:nvSpPr>
        <p:spPr>
          <a:xfrm>
            <a:off x="5749591" y="3112089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A27F-1679-F134-AFB6-B590101977B4}"/>
              </a:ext>
            </a:extLst>
          </p:cNvPr>
          <p:cNvSpPr/>
          <p:nvPr/>
        </p:nvSpPr>
        <p:spPr>
          <a:xfrm>
            <a:off x="9917850" y="3120609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CEBF41-690E-4832-3F76-AC5D58F644E2}"/>
              </a:ext>
            </a:extLst>
          </p:cNvPr>
          <p:cNvSpPr/>
          <p:nvPr/>
        </p:nvSpPr>
        <p:spPr>
          <a:xfrm>
            <a:off x="1363510" y="3614931"/>
            <a:ext cx="505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7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734B0B-EB3F-78BC-59B8-12C0C1AF3517}"/>
              </a:ext>
            </a:extLst>
          </p:cNvPr>
          <p:cNvSpPr/>
          <p:nvPr/>
        </p:nvSpPr>
        <p:spPr>
          <a:xfrm>
            <a:off x="5688499" y="3614931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AAD507-FFB6-7205-2D3A-4BB7987785AF}"/>
              </a:ext>
            </a:extLst>
          </p:cNvPr>
          <p:cNvSpPr/>
          <p:nvPr/>
        </p:nvSpPr>
        <p:spPr>
          <a:xfrm>
            <a:off x="9473065" y="3614931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824C92-C93E-4458-6E38-A014EC718C0C}"/>
              </a:ext>
            </a:extLst>
          </p:cNvPr>
          <p:cNvSpPr/>
          <p:nvPr/>
        </p:nvSpPr>
        <p:spPr>
          <a:xfrm>
            <a:off x="1522368" y="4143177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B1551C-CC86-29CF-AC11-49E208632458}"/>
              </a:ext>
            </a:extLst>
          </p:cNvPr>
          <p:cNvSpPr/>
          <p:nvPr/>
        </p:nvSpPr>
        <p:spPr>
          <a:xfrm>
            <a:off x="5970202" y="4160492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- 54,6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CF7EA4-C50C-D273-8BE0-B01A92697575}"/>
              </a:ext>
            </a:extLst>
          </p:cNvPr>
          <p:cNvSpPr/>
          <p:nvPr/>
        </p:nvSpPr>
        <p:spPr>
          <a:xfrm>
            <a:off x="9633365" y="4193807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- 32,3</a:t>
            </a:r>
          </a:p>
        </p:txBody>
      </p:sp>
    </p:spTree>
    <p:extLst>
      <p:ext uri="{BB962C8B-B14F-4D97-AF65-F5344CB8AC3E}">
        <p14:creationId xmlns:p14="http://schemas.microsoft.com/office/powerpoint/2010/main" val="981288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01EDBB9C-508C-A0B1-354E-9B67B1506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63" y="0"/>
            <a:ext cx="1071027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E02F0D-A3D7-460F-9A3D-7852F9CF1543}"/>
              </a:ext>
            </a:extLst>
          </p:cNvPr>
          <p:cNvSpPr txBox="1"/>
          <p:nvPr/>
        </p:nvSpPr>
        <p:spPr>
          <a:xfrm>
            <a:off x="6483624" y="1497276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 – 8 – 4 + 10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334416-FB1C-47FA-A855-22E6A2B4017B}"/>
              </a:ext>
            </a:extLst>
          </p:cNvPr>
          <p:cNvSpPr txBox="1"/>
          <p:nvPr/>
        </p:nvSpPr>
        <p:spPr>
          <a:xfrm>
            <a:off x="1402789" y="1502124"/>
            <a:ext cx="2967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+ 6 – 4 – 7 + 9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17CBE9-2174-4692-8BF2-695521005BA0}"/>
              </a:ext>
            </a:extLst>
          </p:cNvPr>
          <p:cNvSpPr txBox="1"/>
          <p:nvPr/>
        </p:nvSpPr>
        <p:spPr>
          <a:xfrm>
            <a:off x="1297510" y="4553283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- 2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+ 3 – 4 - 10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87C2E-C7C1-43A5-888E-54F66CD02A68}"/>
              </a:ext>
            </a:extLst>
          </p:cNvPr>
          <p:cNvSpPr/>
          <p:nvPr/>
        </p:nvSpPr>
        <p:spPr>
          <a:xfrm>
            <a:off x="1775716" y="4982315"/>
            <a:ext cx="1526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– 4 - 10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684282-6E85-4B3D-B9BE-7ED3CC37F0B5}"/>
              </a:ext>
            </a:extLst>
          </p:cNvPr>
          <p:cNvSpPr/>
          <p:nvPr/>
        </p:nvSpPr>
        <p:spPr>
          <a:xfrm>
            <a:off x="964741" y="5411347"/>
            <a:ext cx="2679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- 3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- 10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8199F-C084-4383-B37C-10E45B201A1E}"/>
              </a:ext>
            </a:extLst>
          </p:cNvPr>
          <p:cNvSpPr/>
          <p:nvPr/>
        </p:nvSpPr>
        <p:spPr>
          <a:xfrm>
            <a:off x="1162332" y="5811457"/>
            <a:ext cx="16514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- 13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A9D75-9B7B-412F-A265-101823FCB627}"/>
              </a:ext>
            </a:extLst>
          </p:cNvPr>
          <p:cNvSpPr/>
          <p:nvPr/>
        </p:nvSpPr>
        <p:spPr>
          <a:xfrm>
            <a:off x="6483624" y="5360724"/>
            <a:ext cx="2664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5 + 3 </a:t>
            </a:r>
            <a:r>
              <a:rPr lang="fr-FR" sz="2000" b="1" dirty="0">
                <a:solidFill>
                  <a:srgbClr val="FF0066"/>
                </a:solidFill>
                <a:latin typeface="Comic Sans MS" panose="030F0702030302020204" pitchFamily="66" charset="0"/>
              </a:rPr>
              <a:t>– 7 - 4 – 10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F66A6F-DFC4-427E-A0DF-CC069F99976F}"/>
              </a:ext>
            </a:extLst>
          </p:cNvPr>
          <p:cNvSpPr/>
          <p:nvPr/>
        </p:nvSpPr>
        <p:spPr>
          <a:xfrm>
            <a:off x="6642962" y="5801941"/>
            <a:ext cx="1034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8 </a:t>
            </a:r>
            <a:r>
              <a:rPr lang="fr-FR" sz="2000" b="1" dirty="0">
                <a:solidFill>
                  <a:srgbClr val="FF0066"/>
                </a:solidFill>
                <a:latin typeface="Comic Sans MS" panose="030F0702030302020204" pitchFamily="66" charset="0"/>
              </a:rPr>
              <a:t>- 21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ED0292-E8FB-4CA7-A0D0-47A8AF410932}"/>
              </a:ext>
            </a:extLst>
          </p:cNvPr>
          <p:cNvSpPr/>
          <p:nvPr/>
        </p:nvSpPr>
        <p:spPr>
          <a:xfrm>
            <a:off x="6361716" y="6234760"/>
            <a:ext cx="9877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- 13</a:t>
            </a:r>
          </a:p>
        </p:txBody>
      </p:sp>
    </p:spTree>
    <p:extLst>
      <p:ext uri="{BB962C8B-B14F-4D97-AF65-F5344CB8AC3E}">
        <p14:creationId xmlns:p14="http://schemas.microsoft.com/office/powerpoint/2010/main" val="36767215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2FDF0F8B-CCF6-62E3-58D0-0BBC0396CE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EABBD2-FB48-10D4-63BA-9D521CA67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216"/>
            <a:ext cx="12192000" cy="31315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D19109-7DDB-2C93-AC02-E06D19477AD3}"/>
              </a:ext>
            </a:extLst>
          </p:cNvPr>
          <p:cNvSpPr/>
          <p:nvPr/>
        </p:nvSpPr>
        <p:spPr>
          <a:xfrm>
            <a:off x="1998380" y="240944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8D3AA-9189-A432-4F20-BBE9340EEA00}"/>
              </a:ext>
            </a:extLst>
          </p:cNvPr>
          <p:cNvSpPr/>
          <p:nvPr/>
        </p:nvSpPr>
        <p:spPr>
          <a:xfrm>
            <a:off x="6096000" y="2399854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F11655-3294-48CE-4088-964258D1D566}"/>
              </a:ext>
            </a:extLst>
          </p:cNvPr>
          <p:cNvSpPr/>
          <p:nvPr/>
        </p:nvSpPr>
        <p:spPr>
          <a:xfrm>
            <a:off x="9913735" y="2372614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B5CCD-3598-3A24-B720-96377FD8C344}"/>
              </a:ext>
            </a:extLst>
          </p:cNvPr>
          <p:cNvSpPr/>
          <p:nvPr/>
        </p:nvSpPr>
        <p:spPr>
          <a:xfrm>
            <a:off x="255104" y="3279130"/>
            <a:ext cx="3113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4 – 9 + 6 + 3 + 2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FBAE2C-5B94-1E93-E45D-9D0E2E9B9647}"/>
              </a:ext>
            </a:extLst>
          </p:cNvPr>
          <p:cNvSpPr/>
          <p:nvPr/>
        </p:nvSpPr>
        <p:spPr>
          <a:xfrm>
            <a:off x="255104" y="3610694"/>
            <a:ext cx="31566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4 + 6 + 3 + 2 - 9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B6FB8-16AB-0A3E-5A25-0572BD9153FE}"/>
              </a:ext>
            </a:extLst>
          </p:cNvPr>
          <p:cNvSpPr/>
          <p:nvPr/>
        </p:nvSpPr>
        <p:spPr>
          <a:xfrm>
            <a:off x="255104" y="4010804"/>
            <a:ext cx="1707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15 - 9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877722-E5AE-CB06-1E46-1808DAF68336}"/>
              </a:ext>
            </a:extLst>
          </p:cNvPr>
          <p:cNvSpPr/>
          <p:nvPr/>
        </p:nvSpPr>
        <p:spPr>
          <a:xfrm>
            <a:off x="255103" y="4387971"/>
            <a:ext cx="9044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 = 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70CC84-8936-18D6-4557-370ACB8B7839}"/>
              </a:ext>
            </a:extLst>
          </p:cNvPr>
          <p:cNvSpPr/>
          <p:nvPr/>
        </p:nvSpPr>
        <p:spPr>
          <a:xfrm>
            <a:off x="6096000" y="3342651"/>
            <a:ext cx="3852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- 6 – 7 – 3 – 8 + 14 - 2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D0799D-3624-A99F-78C6-61098718B704}"/>
              </a:ext>
            </a:extLst>
          </p:cNvPr>
          <p:cNvSpPr/>
          <p:nvPr/>
        </p:nvSpPr>
        <p:spPr>
          <a:xfrm>
            <a:off x="6096000" y="3754150"/>
            <a:ext cx="3695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14 - 6 – 7 – 3 – 8 - 2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EAF0C4-F851-0A52-5F8E-6C335E5FBC1C}"/>
              </a:ext>
            </a:extLst>
          </p:cNvPr>
          <p:cNvSpPr/>
          <p:nvPr/>
        </p:nvSpPr>
        <p:spPr>
          <a:xfrm>
            <a:off x="6096000" y="4115555"/>
            <a:ext cx="1729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14 - 26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EEBC3A-BDDC-72DC-B40B-50B2AAF7B8F1}"/>
              </a:ext>
            </a:extLst>
          </p:cNvPr>
          <p:cNvSpPr/>
          <p:nvPr/>
        </p:nvSpPr>
        <p:spPr>
          <a:xfrm>
            <a:off x="6095999" y="4483614"/>
            <a:ext cx="1305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 = - 12</a:t>
            </a:r>
          </a:p>
        </p:txBody>
      </p:sp>
    </p:spTree>
    <p:extLst>
      <p:ext uri="{BB962C8B-B14F-4D97-AF65-F5344CB8AC3E}">
        <p14:creationId xmlns:p14="http://schemas.microsoft.com/office/powerpoint/2010/main" val="22611771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376</Words>
  <Application>Microsoft Office PowerPoint</Application>
  <PresentationFormat>Grand écran</PresentationFormat>
  <Paragraphs>103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38</cp:revision>
  <dcterms:created xsi:type="dcterms:W3CDTF">2017-03-08T13:00:45Z</dcterms:created>
  <dcterms:modified xsi:type="dcterms:W3CDTF">2024-08-26T16:00:47Z</dcterms:modified>
</cp:coreProperties>
</file>