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3" r:id="rId4"/>
    <p:sldId id="264" r:id="rId5"/>
    <p:sldId id="265" r:id="rId6"/>
    <p:sldId id="266" r:id="rId7"/>
    <p:sldId id="267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031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38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02/05/2023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3755343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02/05/2023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0100518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02/05/2023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2448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02/05/2023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0309128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02/05/2023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0264174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02/05/2023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2646547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02/05/2023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9227592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02/05/2023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6938266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02/05/2023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6126088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02/05/2023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1578149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02/05/2023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861029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79143-6F49-4D03-8287-A1D91B3D005F}" type="datetimeFigureOut">
              <a:rPr lang="fr-FR" smtClean="0"/>
              <a:t>02/05/2023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5954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randomBar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4A2FAE0-9099-4D42-9217-DDC6DD10BB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2281"/>
            <a:ext cx="12192000" cy="4252202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853319" y="3129352"/>
            <a:ext cx="13885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effectif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21F2832-0099-4CF7-8BD3-275879062110}"/>
              </a:ext>
            </a:extLst>
          </p:cNvPr>
          <p:cNvSpPr txBox="1"/>
          <p:nvPr/>
        </p:nvSpPr>
        <p:spPr>
          <a:xfrm>
            <a:off x="1796045" y="3890608"/>
            <a:ext cx="891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total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EA43F22-7E05-40A1-AFD3-C6F257C642D2}"/>
              </a:ext>
            </a:extLst>
          </p:cNvPr>
          <p:cNvSpPr txBox="1"/>
          <p:nvPr/>
        </p:nvSpPr>
        <p:spPr>
          <a:xfrm>
            <a:off x="725079" y="4300437"/>
            <a:ext cx="16450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fréquence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479B622-BF92-3979-84B7-931F36ECAB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3564" y="912281"/>
            <a:ext cx="6400454" cy="100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52071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7" grpId="0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91DCC692-C6C0-489C-A19C-460EDC6CBF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1860"/>
            <a:ext cx="12192000" cy="455427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2D5D671-C4DA-4FA8-8F0B-2215D5FE9329}"/>
              </a:ext>
            </a:extLst>
          </p:cNvPr>
          <p:cNvSpPr txBox="1"/>
          <p:nvPr/>
        </p:nvSpPr>
        <p:spPr>
          <a:xfrm>
            <a:off x="4086945" y="333746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AF35F68-3212-4A52-A450-946B9E6217A8}"/>
              </a:ext>
            </a:extLst>
          </p:cNvPr>
          <p:cNvSpPr txBox="1"/>
          <p:nvPr/>
        </p:nvSpPr>
        <p:spPr>
          <a:xfrm>
            <a:off x="11285835" y="3337460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B718B5E-6999-4716-B5B1-E795EBDE7995}"/>
              </a:ext>
            </a:extLst>
          </p:cNvPr>
          <p:cNvSpPr txBox="1"/>
          <p:nvPr/>
        </p:nvSpPr>
        <p:spPr>
          <a:xfrm>
            <a:off x="2109043" y="4758851"/>
            <a:ext cx="17892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fractionnaire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B13D70A-B75F-4DEE-96E2-11A6B9CD3F28}"/>
              </a:ext>
            </a:extLst>
          </p:cNvPr>
          <p:cNvSpPr txBox="1"/>
          <p:nvPr/>
        </p:nvSpPr>
        <p:spPr>
          <a:xfrm>
            <a:off x="4351337" y="4558796"/>
            <a:ext cx="6094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A476EA7-22AB-4941-A579-CFC35C302AA1}"/>
              </a:ext>
            </a:extLst>
          </p:cNvPr>
          <p:cNvSpPr txBox="1"/>
          <p:nvPr/>
        </p:nvSpPr>
        <p:spPr>
          <a:xfrm>
            <a:off x="6049928" y="4558796"/>
            <a:ext cx="1236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décimale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90BC2D7-92BE-427F-ADA8-B4EF02F56CC7}"/>
              </a:ext>
            </a:extLst>
          </p:cNvPr>
          <p:cNvSpPr txBox="1"/>
          <p:nvPr/>
        </p:nvSpPr>
        <p:spPr>
          <a:xfrm>
            <a:off x="6539679" y="5030349"/>
            <a:ext cx="6094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0,3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BDC1071-1894-487F-BAE0-E73A24D4C31D}"/>
              </a:ext>
            </a:extLst>
          </p:cNvPr>
          <p:cNvSpPr txBox="1"/>
          <p:nvPr/>
        </p:nvSpPr>
        <p:spPr>
          <a:xfrm>
            <a:off x="8161377" y="4558796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30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DBECF52-49A6-4262-BE3D-156A751B1938}"/>
              </a:ext>
            </a:extLst>
          </p:cNvPr>
          <p:cNvSpPr txBox="1"/>
          <p:nvPr/>
        </p:nvSpPr>
        <p:spPr>
          <a:xfrm>
            <a:off x="10181366" y="4579630"/>
            <a:ext cx="16642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pourcentage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3AE022E-4804-44D7-A288-BD97D3DBF9AB}"/>
              </a:ext>
            </a:extLst>
          </p:cNvPr>
          <p:cNvSpPr txBox="1"/>
          <p:nvPr/>
        </p:nvSpPr>
        <p:spPr>
          <a:xfrm>
            <a:off x="11070515" y="5084035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243946176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11" grpId="0"/>
      <p:bldP spid="1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3781B11B-AEE3-EE42-AB37-06F7B4ED3B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5151"/>
            <a:ext cx="12196686" cy="533543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AC712FA-36DF-4AFA-9C6C-B2CA67C1397F}"/>
              </a:ext>
            </a:extLst>
          </p:cNvPr>
          <p:cNvSpPr txBox="1"/>
          <p:nvPr/>
        </p:nvSpPr>
        <p:spPr>
          <a:xfrm>
            <a:off x="3465621" y="1813562"/>
            <a:ext cx="19992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additionnant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46F6CC6-F44C-4A9A-881A-EFC687871965}"/>
              </a:ext>
            </a:extLst>
          </p:cNvPr>
          <p:cNvSpPr txBox="1"/>
          <p:nvPr/>
        </p:nvSpPr>
        <p:spPr>
          <a:xfrm>
            <a:off x="7791528" y="2301298"/>
            <a:ext cx="891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total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56660B5-FCD1-4AE7-8CF3-90EB200E10C1}"/>
              </a:ext>
            </a:extLst>
          </p:cNvPr>
          <p:cNvSpPr txBox="1"/>
          <p:nvPr/>
        </p:nvSpPr>
        <p:spPr>
          <a:xfrm>
            <a:off x="882898" y="414187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031A145-6051-42CE-B70D-A10BA9A2BEAC}"/>
              </a:ext>
            </a:extLst>
          </p:cNvPr>
          <p:cNvSpPr txBox="1"/>
          <p:nvPr/>
        </p:nvSpPr>
        <p:spPr>
          <a:xfrm>
            <a:off x="1852424" y="4587678"/>
            <a:ext cx="6627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 + 15 + 8,5 + 14 + 19 + 5 + 17 + 11,5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F55CA1E-F8DC-4E72-A3B7-E990353EDDE3}"/>
              </a:ext>
            </a:extLst>
          </p:cNvPr>
          <p:cNvSpPr txBox="1"/>
          <p:nvPr/>
        </p:nvSpPr>
        <p:spPr>
          <a:xfrm>
            <a:off x="4892309" y="512033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86C0696-D7CD-4C33-9C03-304AC244A0BB}"/>
              </a:ext>
            </a:extLst>
          </p:cNvPr>
          <p:cNvSpPr txBox="1"/>
          <p:nvPr/>
        </p:nvSpPr>
        <p:spPr>
          <a:xfrm>
            <a:off x="8430404" y="4626909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C9A5B09-678B-445C-82DE-B7FBD6073ED5}"/>
              </a:ext>
            </a:extLst>
          </p:cNvPr>
          <p:cNvSpPr txBox="1"/>
          <p:nvPr/>
        </p:nvSpPr>
        <p:spPr>
          <a:xfrm>
            <a:off x="8617955" y="510360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34B73B4-935A-4604-8E91-C88EE32A3DD1}"/>
              </a:ext>
            </a:extLst>
          </p:cNvPr>
          <p:cNvSpPr txBox="1"/>
          <p:nvPr/>
        </p:nvSpPr>
        <p:spPr>
          <a:xfrm>
            <a:off x="9271655" y="4893253"/>
            <a:ext cx="1067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12,75</a:t>
            </a:r>
          </a:p>
        </p:txBody>
      </p:sp>
    </p:spTree>
    <p:extLst>
      <p:ext uri="{BB962C8B-B14F-4D97-AF65-F5344CB8AC3E}">
        <p14:creationId xmlns:p14="http://schemas.microsoft.com/office/powerpoint/2010/main" val="170460737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  <p:bldP spid="9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C73F241-F5D8-87B5-E6C9-AB4F2838F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905" y="233762"/>
            <a:ext cx="11676190" cy="639047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E425FFB-E839-6A69-B02D-72906BD1E98F}"/>
              </a:ext>
            </a:extLst>
          </p:cNvPr>
          <p:cNvSpPr txBox="1"/>
          <p:nvPr/>
        </p:nvSpPr>
        <p:spPr>
          <a:xfrm>
            <a:off x="1894274" y="1129982"/>
            <a:ext cx="1713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multipliant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FA1A38E-83FB-8A6B-9394-E713FD1E4178}"/>
              </a:ext>
            </a:extLst>
          </p:cNvPr>
          <p:cNvSpPr txBox="1"/>
          <p:nvPr/>
        </p:nvSpPr>
        <p:spPr>
          <a:xfrm>
            <a:off x="1894274" y="1591647"/>
            <a:ext cx="19992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additionnant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A57DBC4-886A-796B-3194-91E11EF0EBAC}"/>
              </a:ext>
            </a:extLst>
          </p:cNvPr>
          <p:cNvSpPr txBox="1"/>
          <p:nvPr/>
        </p:nvSpPr>
        <p:spPr>
          <a:xfrm>
            <a:off x="5988359" y="2053312"/>
            <a:ext cx="891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total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33A55A2-6094-38F2-B689-2062D3CED75B}"/>
                  </a:ext>
                </a:extLst>
              </p:cNvPr>
              <p:cNvSpPr txBox="1"/>
              <p:nvPr/>
            </p:nvSpPr>
            <p:spPr>
              <a:xfrm>
                <a:off x="1639780" y="5655222"/>
                <a:ext cx="5591979" cy="7998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𝟖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33A55A2-6094-38F2-B689-2062D3CED7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9780" y="5655222"/>
                <a:ext cx="5591979" cy="7998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A22C840-A6E3-1EFC-5E3D-B794C0478DFC}"/>
                  </a:ext>
                </a:extLst>
              </p:cNvPr>
              <p:cNvSpPr txBox="1"/>
              <p:nvPr/>
            </p:nvSpPr>
            <p:spPr>
              <a:xfrm>
                <a:off x="6781429" y="5655222"/>
                <a:ext cx="1333442" cy="11555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𝟏𝟕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  <a:p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A22C840-A6E3-1EFC-5E3D-B794C0478D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429" y="5655222"/>
                <a:ext cx="1333442" cy="115550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E540BB2-11E6-3489-0ECE-897CD624B868}"/>
                  </a:ext>
                </a:extLst>
              </p:cNvPr>
              <p:cNvSpPr txBox="1"/>
              <p:nvPr/>
            </p:nvSpPr>
            <p:spPr>
              <a:xfrm>
                <a:off x="7964001" y="5824338"/>
                <a:ext cx="12992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E540BB2-11E6-3489-0ECE-897CD624B8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4001" y="5824338"/>
                <a:ext cx="1299266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750099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EE551B5-B153-FD9E-F9E2-FF6152070B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95" y="1324238"/>
            <a:ext cx="11723809" cy="420952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43185E-2A99-C2C2-E9E1-EAEE7619F962}"/>
              </a:ext>
            </a:extLst>
          </p:cNvPr>
          <p:cNvSpPr txBox="1"/>
          <p:nvPr/>
        </p:nvSpPr>
        <p:spPr>
          <a:xfrm>
            <a:off x="9193079" y="2684687"/>
            <a:ext cx="1181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grande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E28F0FA-19DC-3141-4AC2-F1F8868D5591}"/>
              </a:ext>
            </a:extLst>
          </p:cNvPr>
          <p:cNvSpPr txBox="1"/>
          <p:nvPr/>
        </p:nvSpPr>
        <p:spPr>
          <a:xfrm>
            <a:off x="2758557" y="3198167"/>
            <a:ext cx="1067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petite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1516ECA-DFC2-DFB1-0C11-25F0DE3C2DFE}"/>
              </a:ext>
            </a:extLst>
          </p:cNvPr>
          <p:cNvSpPr txBox="1"/>
          <p:nvPr/>
        </p:nvSpPr>
        <p:spPr>
          <a:xfrm>
            <a:off x="3292517" y="4972579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15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EC6CF1-0FEB-4E28-58C2-EFA4F2E0BE48}"/>
              </a:ext>
            </a:extLst>
          </p:cNvPr>
          <p:cNvSpPr txBox="1"/>
          <p:nvPr/>
        </p:nvSpPr>
        <p:spPr>
          <a:xfrm>
            <a:off x="6910708" y="493815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9696795-4D22-3DC9-54D8-8F8DA43E4554}"/>
              </a:ext>
            </a:extLst>
          </p:cNvPr>
          <p:cNvSpPr txBox="1"/>
          <p:nvPr/>
        </p:nvSpPr>
        <p:spPr>
          <a:xfrm>
            <a:off x="9539685" y="4972578"/>
            <a:ext cx="1978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15 – 5 = 10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18693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8A04AC5-80EC-97FF-ADBB-03572A7896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23" y="197749"/>
            <a:ext cx="11933762" cy="646250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861B92E-DD3C-94DC-1391-0BD2A7445077}"/>
              </a:ext>
            </a:extLst>
          </p:cNvPr>
          <p:cNvSpPr txBox="1"/>
          <p:nvPr/>
        </p:nvSpPr>
        <p:spPr>
          <a:xfrm>
            <a:off x="8336808" y="1201458"/>
            <a:ext cx="1515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croissant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B971ECC-A70C-AC3C-3A1E-4229D5237238}"/>
              </a:ext>
            </a:extLst>
          </p:cNvPr>
          <p:cNvSpPr txBox="1"/>
          <p:nvPr/>
        </p:nvSpPr>
        <p:spPr>
          <a:xfrm>
            <a:off x="7541273" y="1663123"/>
            <a:ext cx="13885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effectif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299A4BC-B6CA-EB97-E957-828D8A7C2D6A}"/>
              </a:ext>
            </a:extLst>
          </p:cNvPr>
          <p:cNvSpPr txBox="1"/>
          <p:nvPr/>
        </p:nvSpPr>
        <p:spPr>
          <a:xfrm>
            <a:off x="4752767" y="507711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BFB4930-3B1B-58CC-785B-28A958DAF1FC}"/>
              </a:ext>
            </a:extLst>
          </p:cNvPr>
          <p:cNvSpPr txBox="1"/>
          <p:nvPr/>
        </p:nvSpPr>
        <p:spPr>
          <a:xfrm>
            <a:off x="5270865" y="5344597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3,5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AD2358E-B73E-756C-508E-E4957B9554DC}"/>
              </a:ext>
            </a:extLst>
          </p:cNvPr>
          <p:cNvSpPr txBox="1"/>
          <p:nvPr/>
        </p:nvSpPr>
        <p:spPr>
          <a:xfrm>
            <a:off x="4823466" y="5975789"/>
            <a:ext cx="894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  <a:r>
              <a:rPr lang="fr-FR" sz="2400" b="1" baseline="30000" dirty="0">
                <a:solidFill>
                  <a:srgbClr val="7030A0"/>
                </a:solidFill>
                <a:latin typeface="Comic Sans MS" panose="030F0702030302020204" pitchFamily="66" charset="0"/>
              </a:rPr>
              <a:t>ème</a:t>
            </a: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771F6C2-F13F-2D65-883D-7685ACCBBF05}"/>
              </a:ext>
            </a:extLst>
          </p:cNvPr>
          <p:cNvSpPr txBox="1"/>
          <p:nvPr/>
        </p:nvSpPr>
        <p:spPr>
          <a:xfrm>
            <a:off x="10478606" y="5975788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13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56300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4200660-08ED-A127-3693-2DAC5603ED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28" y="1752809"/>
            <a:ext cx="11857143" cy="335238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BAC4B9B-F2D0-C272-FB46-100231246344}"/>
              </a:ext>
            </a:extLst>
          </p:cNvPr>
          <p:cNvSpPr txBox="1"/>
          <p:nvPr/>
        </p:nvSpPr>
        <p:spPr>
          <a:xfrm>
            <a:off x="4761690" y="351047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7C94034-902B-5DBF-03EF-C3028A1CD9B2}"/>
              </a:ext>
            </a:extLst>
          </p:cNvPr>
          <p:cNvSpPr txBox="1"/>
          <p:nvPr/>
        </p:nvSpPr>
        <p:spPr>
          <a:xfrm>
            <a:off x="5389011" y="382945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0F2796-5BD8-7F0D-A34F-554903700930}"/>
              </a:ext>
            </a:extLst>
          </p:cNvPr>
          <p:cNvSpPr txBox="1"/>
          <p:nvPr/>
        </p:nvSpPr>
        <p:spPr>
          <a:xfrm>
            <a:off x="2128360" y="4396526"/>
            <a:ext cx="894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  <a:r>
              <a:rPr lang="fr-FR" sz="2400" b="1" baseline="30000" dirty="0">
                <a:solidFill>
                  <a:srgbClr val="7030A0"/>
                </a:solidFill>
                <a:latin typeface="Comic Sans MS" panose="030F0702030302020204" pitchFamily="66" charset="0"/>
              </a:rPr>
              <a:t>ème</a:t>
            </a: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5ADFFA3-3EFE-5D0A-0EA0-9BA33290BB34}"/>
              </a:ext>
            </a:extLst>
          </p:cNvPr>
          <p:cNvSpPr txBox="1"/>
          <p:nvPr/>
        </p:nvSpPr>
        <p:spPr>
          <a:xfrm>
            <a:off x="4577393" y="4396526"/>
            <a:ext cx="894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  <a:r>
              <a:rPr lang="fr-FR" sz="2400" b="1" baseline="30000" dirty="0">
                <a:solidFill>
                  <a:srgbClr val="7030A0"/>
                </a:solidFill>
                <a:latin typeface="Comic Sans MS" panose="030F0702030302020204" pitchFamily="66" charset="0"/>
              </a:rPr>
              <a:t>ème</a:t>
            </a: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CA3D8E9-B1CF-FBE5-2C5B-17D2C31BBEDE}"/>
              </a:ext>
            </a:extLst>
          </p:cNvPr>
          <p:cNvSpPr txBox="1"/>
          <p:nvPr/>
        </p:nvSpPr>
        <p:spPr>
          <a:xfrm>
            <a:off x="8950918" y="439652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867009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6986</TotalTime>
  <Words>64</Words>
  <Application>Microsoft Office PowerPoint</Application>
  <PresentationFormat>Grand écran</PresentationFormat>
  <Paragraphs>42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22</cp:revision>
  <dcterms:created xsi:type="dcterms:W3CDTF">2017-03-08T13:00:45Z</dcterms:created>
  <dcterms:modified xsi:type="dcterms:W3CDTF">2023-05-02T15:58:08Z</dcterms:modified>
</cp:coreProperties>
</file>