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3" r:id="rId5"/>
    <p:sldId id="264" r:id="rId6"/>
    <p:sldId id="25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110" d="100"/>
          <a:sy n="110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DB2AD41-CE0E-2FF1-63E9-8650F6213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3" y="416788"/>
            <a:ext cx="11861074" cy="56042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3DB9383-2AE7-6EAE-DF87-F0FD72499A5A}"/>
                  </a:ext>
                </a:extLst>
              </p:cNvPr>
              <p:cNvSpPr txBox="1"/>
              <p:nvPr/>
            </p:nvSpPr>
            <p:spPr>
              <a:xfrm>
                <a:off x="4273773" y="2621948"/>
                <a:ext cx="747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3DB9383-2AE7-6EAE-DF87-F0FD72499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773" y="2621948"/>
                <a:ext cx="74776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CCCA8DB-3F61-9686-F29C-40C870DB8DAC}"/>
                  </a:ext>
                </a:extLst>
              </p:cNvPr>
              <p:cNvSpPr txBox="1"/>
              <p:nvPr/>
            </p:nvSpPr>
            <p:spPr>
              <a:xfrm>
                <a:off x="7866059" y="2621948"/>
                <a:ext cx="5725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CCCA8DB-3F61-9686-F29C-40C870DB8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6059" y="2621948"/>
                <a:ext cx="57259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0E9FC4-44F8-B621-B3BD-E60DA1EB1ADF}"/>
                  </a:ext>
                </a:extLst>
              </p:cNvPr>
              <p:cNvSpPr txBox="1"/>
              <p:nvPr/>
            </p:nvSpPr>
            <p:spPr>
              <a:xfrm>
                <a:off x="866281" y="3145168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0E9FC4-44F8-B621-B3BD-E60DA1EB1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1" y="3145168"/>
                <a:ext cx="56297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40645C-7B48-97D8-4FA4-0DE1FF513963}"/>
                  </a:ext>
                </a:extLst>
              </p:cNvPr>
              <p:cNvSpPr txBox="1"/>
              <p:nvPr/>
            </p:nvSpPr>
            <p:spPr>
              <a:xfrm>
                <a:off x="1909396" y="5282417"/>
                <a:ext cx="6719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40645C-7B48-97D8-4FA4-0DE1FF513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396" y="5282417"/>
                <a:ext cx="671979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3BA37A8-6ED6-9869-5E63-0016F750B798}"/>
                  </a:ext>
                </a:extLst>
              </p:cNvPr>
              <p:cNvSpPr txBox="1"/>
              <p:nvPr/>
            </p:nvSpPr>
            <p:spPr>
              <a:xfrm>
                <a:off x="4561156" y="5282416"/>
                <a:ext cx="6719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3BA37A8-6ED6-9869-5E63-0016F750B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156" y="5282416"/>
                <a:ext cx="671979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7AD12CE-D625-3283-F6EB-EA52FDA89861}"/>
                  </a:ext>
                </a:extLst>
              </p:cNvPr>
              <p:cNvSpPr txBox="1"/>
              <p:nvPr/>
            </p:nvSpPr>
            <p:spPr>
              <a:xfrm>
                <a:off x="6958867" y="5350328"/>
                <a:ext cx="13480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7AD12CE-D625-3283-F6EB-EA52FDA89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867" y="5350328"/>
                <a:ext cx="1348061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9E64C40-B259-04B5-CECC-4BE6ED734CDF}"/>
                  </a:ext>
                </a:extLst>
              </p:cNvPr>
              <p:cNvSpPr txBox="1"/>
              <p:nvPr/>
            </p:nvSpPr>
            <p:spPr>
              <a:xfrm>
                <a:off x="9754016" y="5352681"/>
                <a:ext cx="207864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9E64C40-B259-04B5-CECC-4BE6ED734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016" y="5352681"/>
                <a:ext cx="2078646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F5534E65-B6C5-1F25-B5EE-8E92F441462B}"/>
              </a:ext>
            </a:extLst>
          </p:cNvPr>
          <p:cNvSpPr txBox="1"/>
          <p:nvPr/>
        </p:nvSpPr>
        <p:spPr>
          <a:xfrm>
            <a:off x="7557788" y="4848489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10E20A9-3FD0-4DC8-489C-38F6CBA89CDF}"/>
              </a:ext>
            </a:extLst>
          </p:cNvPr>
          <p:cNvSpPr txBox="1"/>
          <p:nvPr/>
        </p:nvSpPr>
        <p:spPr>
          <a:xfrm>
            <a:off x="10289094" y="4844537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cube</a:t>
            </a:r>
          </a:p>
        </p:txBody>
      </p:sp>
    </p:spTree>
    <p:extLst>
      <p:ext uri="{BB962C8B-B14F-4D97-AF65-F5344CB8AC3E}">
        <p14:creationId xmlns:p14="http://schemas.microsoft.com/office/powerpoint/2010/main" val="35257016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686E644-259B-721B-41E2-577E5669A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3853"/>
            <a:ext cx="12192000" cy="53102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2532DA-8D4B-9EBE-1350-C56F66029E72}"/>
                  </a:ext>
                </a:extLst>
              </p:cNvPr>
              <p:cNvSpPr txBox="1"/>
              <p:nvPr/>
            </p:nvSpPr>
            <p:spPr>
              <a:xfrm>
                <a:off x="853024" y="1312647"/>
                <a:ext cx="21244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2532DA-8D4B-9EBE-1350-C56F66029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24" y="1312647"/>
                <a:ext cx="212442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0B0BA49-8BED-A698-DE5C-63D4EBE5B3DE}"/>
                  </a:ext>
                </a:extLst>
              </p:cNvPr>
              <p:cNvSpPr txBox="1"/>
              <p:nvPr/>
            </p:nvSpPr>
            <p:spPr>
              <a:xfrm>
                <a:off x="2729722" y="1312647"/>
                <a:ext cx="10011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0B0BA49-8BED-A698-DE5C-63D4EBE5B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722" y="1312647"/>
                <a:ext cx="100110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EE6ECDC-B058-06E1-250E-F2CB28C92E84}"/>
                  </a:ext>
                </a:extLst>
              </p:cNvPr>
              <p:cNvSpPr txBox="1"/>
              <p:nvPr/>
            </p:nvSpPr>
            <p:spPr>
              <a:xfrm>
                <a:off x="1226756" y="1716514"/>
                <a:ext cx="30407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)×(−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EE6ECDC-B058-06E1-250E-F2CB28C92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756" y="1716514"/>
                <a:ext cx="3040768" cy="461665"/>
              </a:xfrm>
              <a:prstGeom prst="rect">
                <a:avLst/>
              </a:prstGeom>
              <a:blipFill>
                <a:blip r:embed="rId5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D4663BF-1F22-850D-0057-8119A7F7732D}"/>
                  </a:ext>
                </a:extLst>
              </p:cNvPr>
              <p:cNvSpPr txBox="1"/>
              <p:nvPr/>
            </p:nvSpPr>
            <p:spPr>
              <a:xfrm>
                <a:off x="4003459" y="1718687"/>
                <a:ext cx="12303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D4663BF-1F22-850D-0057-8119A7F77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459" y="1718687"/>
                <a:ext cx="123033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883312D-1F7C-F887-D3B3-9F26C2ADF6C6}"/>
                  </a:ext>
                </a:extLst>
              </p:cNvPr>
              <p:cNvSpPr txBox="1"/>
              <p:nvPr/>
            </p:nvSpPr>
            <p:spPr>
              <a:xfrm>
                <a:off x="853024" y="2330524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883312D-1F7C-F887-D3B3-9F26C2ADF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24" y="2330524"/>
                <a:ext cx="50206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3CEA3C5-7D88-CBC7-FBE0-234730BE0C35}"/>
                  </a:ext>
                </a:extLst>
              </p:cNvPr>
              <p:cNvSpPr txBox="1"/>
              <p:nvPr/>
            </p:nvSpPr>
            <p:spPr>
              <a:xfrm>
                <a:off x="853023" y="2936862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3CEA3C5-7D88-CBC7-FBE0-234730BE0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23" y="2936862"/>
                <a:ext cx="50206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0998235-7D8E-1D0A-09DF-F4C76B7D7185}"/>
                  </a:ext>
                </a:extLst>
              </p:cNvPr>
              <p:cNvSpPr txBox="1"/>
              <p:nvPr/>
            </p:nvSpPr>
            <p:spPr>
              <a:xfrm>
                <a:off x="6507533" y="1312647"/>
                <a:ext cx="12720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0998235-7D8E-1D0A-09DF-F4C76B7D7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533" y="1312647"/>
                <a:ext cx="127208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DD28EAA-CC86-B45F-81EB-D1FEFD9FCEEB}"/>
                  </a:ext>
                </a:extLst>
              </p:cNvPr>
              <p:cNvSpPr txBox="1"/>
              <p:nvPr/>
            </p:nvSpPr>
            <p:spPr>
              <a:xfrm>
                <a:off x="7589306" y="1312647"/>
                <a:ext cx="12303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DD28EAA-CC86-B45F-81EB-D1FEFD9FC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306" y="1312647"/>
                <a:ext cx="123033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33AFE49-D6FB-55AC-5AC8-E79C37491624}"/>
                  </a:ext>
                </a:extLst>
              </p:cNvPr>
              <p:cNvSpPr txBox="1"/>
              <p:nvPr/>
            </p:nvSpPr>
            <p:spPr>
              <a:xfrm>
                <a:off x="6740517" y="1716514"/>
                <a:ext cx="20122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33AFE49-D6FB-55AC-5AC8-E79C37491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517" y="1716514"/>
                <a:ext cx="201221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50C2FE76-6B69-B6D4-C734-63E1749BAFA1}"/>
                  </a:ext>
                </a:extLst>
              </p:cNvPr>
              <p:cNvSpPr txBox="1"/>
              <p:nvPr/>
            </p:nvSpPr>
            <p:spPr>
              <a:xfrm>
                <a:off x="8485165" y="1716514"/>
                <a:ext cx="10011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50C2FE76-6B69-B6D4-C734-63E1749BA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65" y="1716514"/>
                <a:ext cx="1001108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B30122FE-0908-91C5-9047-3DA587C68BA0}"/>
                  </a:ext>
                </a:extLst>
              </p:cNvPr>
              <p:cNvSpPr txBox="1"/>
              <p:nvPr/>
            </p:nvSpPr>
            <p:spPr>
              <a:xfrm>
                <a:off x="6740517" y="2188957"/>
                <a:ext cx="158363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B30122FE-0908-91C5-9047-3DA587C68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517" y="2188957"/>
                <a:ext cx="1583639" cy="7861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A0C44E16-5A50-42E8-EA14-AC8BC19AE35D}"/>
                  </a:ext>
                </a:extLst>
              </p:cNvPr>
              <p:cNvSpPr txBox="1"/>
              <p:nvPr/>
            </p:nvSpPr>
            <p:spPr>
              <a:xfrm>
                <a:off x="8095601" y="2169229"/>
                <a:ext cx="1001108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A0C44E16-5A50-42E8-EA14-AC8BC19AE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601" y="2169229"/>
                <a:ext cx="1001108" cy="7842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E1827C05-40A0-D77F-BA92-72A3BE00CA89}"/>
                  </a:ext>
                </a:extLst>
              </p:cNvPr>
              <p:cNvSpPr txBox="1"/>
              <p:nvPr/>
            </p:nvSpPr>
            <p:spPr>
              <a:xfrm>
                <a:off x="6413846" y="2953483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E1827C05-40A0-D77F-BA92-72A3BE00C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846" y="2953483"/>
                <a:ext cx="502061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ZoneTexte 38">
            <a:extLst>
              <a:ext uri="{FF2B5EF4-FFF2-40B4-BE49-F238E27FC236}">
                <a16:creationId xmlns:a16="http://schemas.microsoft.com/office/drawing/2014/main" id="{A6B3B426-FA82-84DE-5727-C05C7FB45714}"/>
              </a:ext>
            </a:extLst>
          </p:cNvPr>
          <p:cNvSpPr txBox="1"/>
          <p:nvPr/>
        </p:nvSpPr>
        <p:spPr>
          <a:xfrm>
            <a:off x="5109264" y="3784116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97AE9C9-3DE9-56FD-CA59-C128F14053EF}"/>
                  </a:ext>
                </a:extLst>
              </p:cNvPr>
              <p:cNvSpPr txBox="1"/>
              <p:nvPr/>
            </p:nvSpPr>
            <p:spPr>
              <a:xfrm>
                <a:off x="595740" y="4847277"/>
                <a:ext cx="12271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97AE9C9-3DE9-56FD-CA59-C128F1405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0" y="4847277"/>
                <a:ext cx="1227195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1CFA5E26-9ADB-EF67-F928-C5105FEFAC53}"/>
                  </a:ext>
                </a:extLst>
              </p:cNvPr>
              <p:cNvSpPr txBox="1"/>
              <p:nvPr/>
            </p:nvSpPr>
            <p:spPr>
              <a:xfrm>
                <a:off x="115770" y="5330703"/>
                <a:ext cx="1474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1CFA5E26-9ADB-EF67-F928-C5105FEFA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70" y="5330703"/>
                <a:ext cx="1474506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4DD93FFF-9666-F2FD-AB68-5B83C1A922EF}"/>
                  </a:ext>
                </a:extLst>
              </p:cNvPr>
              <p:cNvSpPr txBox="1"/>
              <p:nvPr/>
            </p:nvSpPr>
            <p:spPr>
              <a:xfrm>
                <a:off x="2987166" y="4870048"/>
                <a:ext cx="12368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4DD93FFF-9666-F2FD-AB68-5B83C1A92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166" y="4870048"/>
                <a:ext cx="1236813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CD37129A-7A5D-D2AD-85E7-E3A4B4C0199F}"/>
                  </a:ext>
                </a:extLst>
              </p:cNvPr>
              <p:cNvSpPr txBox="1"/>
              <p:nvPr/>
            </p:nvSpPr>
            <p:spPr>
              <a:xfrm>
                <a:off x="2540741" y="5392735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CD37129A-7A5D-D2AD-85E7-E3A4B4C01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741" y="5392735"/>
                <a:ext cx="1309397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13A51D9F-E3C0-22DE-ED9F-4B3BE22F4D16}"/>
                  </a:ext>
                </a:extLst>
              </p:cNvPr>
              <p:cNvSpPr txBox="1"/>
              <p:nvPr/>
            </p:nvSpPr>
            <p:spPr>
              <a:xfrm>
                <a:off x="4935364" y="4847276"/>
                <a:ext cx="19122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13A51D9F-E3C0-22DE-ED9F-4B3BE22F4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364" y="4847276"/>
                <a:ext cx="1912255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EB2625A-D20D-00A9-E4E8-B38E35534931}"/>
                  </a:ext>
                </a:extLst>
              </p:cNvPr>
              <p:cNvSpPr txBox="1"/>
              <p:nvPr/>
            </p:nvSpPr>
            <p:spPr>
              <a:xfrm>
                <a:off x="4490954" y="5288252"/>
                <a:ext cx="18293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EB2625A-D20D-00A9-E4E8-B38E35534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954" y="5288252"/>
                <a:ext cx="1829347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DA0E09F5-73A8-030E-F78D-A2F494DDA935}"/>
                  </a:ext>
                </a:extLst>
              </p:cNvPr>
              <p:cNvSpPr txBox="1"/>
              <p:nvPr/>
            </p:nvSpPr>
            <p:spPr>
              <a:xfrm>
                <a:off x="4496995" y="5654043"/>
                <a:ext cx="15081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DA0E09F5-73A8-030E-F78D-A2F494DDA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995" y="5654043"/>
                <a:ext cx="1508170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5AC1BA8-CA60-AEC2-5C93-2C43799AB626}"/>
                  </a:ext>
                </a:extLst>
              </p:cNvPr>
              <p:cNvSpPr txBox="1"/>
              <p:nvPr/>
            </p:nvSpPr>
            <p:spPr>
              <a:xfrm>
                <a:off x="8351090" y="4885558"/>
                <a:ext cx="113518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5AC1BA8-CA60-AEC2-5C93-2C43799AB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1090" y="4885558"/>
                <a:ext cx="1135183" cy="470000"/>
              </a:xfrm>
              <a:prstGeom prst="rect">
                <a:avLst/>
              </a:prstGeom>
              <a:blipFill>
                <a:blip r:embed="rId2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307306B0-0CA5-6BA4-7DA5-13A3AADC6081}"/>
                  </a:ext>
                </a:extLst>
              </p:cNvPr>
              <p:cNvSpPr txBox="1"/>
              <p:nvPr/>
            </p:nvSpPr>
            <p:spPr>
              <a:xfrm>
                <a:off x="7915007" y="5355558"/>
                <a:ext cx="13622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307306B0-0CA5-6BA4-7DA5-13A3AADC6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007" y="5355558"/>
                <a:ext cx="1362296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1759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9D33753-5350-DC88-3B31-56308AA0A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327"/>
            <a:ext cx="12192000" cy="58313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0FD4150-4092-47B0-81B3-E3618A6E839E}"/>
                  </a:ext>
                </a:extLst>
              </p:cNvPr>
              <p:cNvSpPr txBox="1"/>
              <p:nvPr/>
            </p:nvSpPr>
            <p:spPr>
              <a:xfrm>
                <a:off x="2028906" y="2443084"/>
                <a:ext cx="27174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0FD4150-4092-47B0-81B3-E3618A6E8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8906" y="2443084"/>
                <a:ext cx="271749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390334F-9A35-C79C-9FED-089BF6E6EE5A}"/>
                  </a:ext>
                </a:extLst>
              </p:cNvPr>
              <p:cNvSpPr txBox="1"/>
              <p:nvPr/>
            </p:nvSpPr>
            <p:spPr>
              <a:xfrm>
                <a:off x="5368643" y="2443083"/>
                <a:ext cx="52296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390334F-9A35-C79C-9FED-089BF6E6E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643" y="2443083"/>
                <a:ext cx="522968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28FE1B3-B0A9-EAA3-B136-DB75E14F5B8D}"/>
                  </a:ext>
                </a:extLst>
              </p:cNvPr>
              <p:cNvSpPr txBox="1"/>
              <p:nvPr/>
            </p:nvSpPr>
            <p:spPr>
              <a:xfrm>
                <a:off x="-483291" y="2967335"/>
                <a:ext cx="52296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28FE1B3-B0A9-EAA3-B136-DB75E14F5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83291" y="2967335"/>
                <a:ext cx="522968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CA361BE-42BB-6ABB-6A71-FFC87D4BF687}"/>
                  </a:ext>
                </a:extLst>
              </p:cNvPr>
              <p:cNvSpPr txBox="1"/>
              <p:nvPr/>
            </p:nvSpPr>
            <p:spPr>
              <a:xfrm>
                <a:off x="7193315" y="2904748"/>
                <a:ext cx="52296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CA361BE-42BB-6ABB-6A71-FFC87D4BF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315" y="2904748"/>
                <a:ext cx="522968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2393F36F-1825-AD4C-DC72-E9A23450BF54}"/>
              </a:ext>
            </a:extLst>
          </p:cNvPr>
          <p:cNvSpPr txBox="1"/>
          <p:nvPr/>
        </p:nvSpPr>
        <p:spPr>
          <a:xfrm>
            <a:off x="2958247" y="4175298"/>
            <a:ext cx="122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inverse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42B04F7-49B2-5030-B38F-45B3214E1B25}"/>
                  </a:ext>
                </a:extLst>
              </p:cNvPr>
              <p:cNvSpPr txBox="1"/>
              <p:nvPr/>
            </p:nvSpPr>
            <p:spPr>
              <a:xfrm>
                <a:off x="2289894" y="4983020"/>
                <a:ext cx="914859" cy="1039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pPr/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42B04F7-49B2-5030-B38F-45B3214E1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9894" y="4983020"/>
                <a:ext cx="914859" cy="10399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C9C989B-6257-2CED-DA82-23754B4A01A4}"/>
                  </a:ext>
                </a:extLst>
              </p:cNvPr>
              <p:cNvSpPr txBox="1"/>
              <p:nvPr/>
            </p:nvSpPr>
            <p:spPr>
              <a:xfrm>
                <a:off x="2512193" y="4983020"/>
                <a:ext cx="2621280" cy="1039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pPr/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C9C989B-6257-2CED-DA82-23754B4A0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193" y="4983020"/>
                <a:ext cx="2621280" cy="10399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1BBD9F1-D8CF-71AF-21EB-BC2B04B694A1}"/>
                  </a:ext>
                </a:extLst>
              </p:cNvPr>
              <p:cNvSpPr txBox="1"/>
              <p:nvPr/>
            </p:nvSpPr>
            <p:spPr>
              <a:xfrm>
                <a:off x="5537959" y="5024365"/>
                <a:ext cx="914859" cy="1058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pPr/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1BBD9F1-D8CF-71AF-21EB-BC2B04B69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959" y="5024365"/>
                <a:ext cx="914859" cy="10585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5B65437-3144-373D-5CD6-26A865F7D056}"/>
                  </a:ext>
                </a:extLst>
              </p:cNvPr>
              <p:cNvSpPr txBox="1"/>
              <p:nvPr/>
            </p:nvSpPr>
            <p:spPr>
              <a:xfrm>
                <a:off x="5947378" y="5033695"/>
                <a:ext cx="2621280" cy="1039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𝟎𝟎𝟎</m:t>
                          </m:r>
                        </m:den>
                      </m:f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pPr/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5B65437-3144-373D-5CD6-26A865F7D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378" y="5033695"/>
                <a:ext cx="2621280" cy="10399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741DC28-D74A-649A-6D92-DFAF226A59E7}"/>
                  </a:ext>
                </a:extLst>
              </p:cNvPr>
              <p:cNvSpPr txBox="1"/>
              <p:nvPr/>
            </p:nvSpPr>
            <p:spPr>
              <a:xfrm>
                <a:off x="8742712" y="5153535"/>
                <a:ext cx="262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𝟎𝟎𝟎𝟎𝟎𝟎𝟏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741DC28-D74A-649A-6D92-DFAF226A5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712" y="5153535"/>
                <a:ext cx="2621280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7D40DBC-1538-6403-FD09-8323FCFB0CBE}"/>
                  </a:ext>
                </a:extLst>
              </p:cNvPr>
              <p:cNvSpPr txBox="1"/>
              <p:nvPr/>
            </p:nvSpPr>
            <p:spPr>
              <a:xfrm>
                <a:off x="3422119" y="5630590"/>
                <a:ext cx="26212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7D40DBC-1538-6403-FD09-8323FCFB0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119" y="5630590"/>
                <a:ext cx="2621280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7392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353B0A-5384-398F-7C44-DBEEA37FB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2866"/>
            <a:ext cx="12192000" cy="55522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6899F3-8005-FCCA-4125-1BFB0AF767A5}"/>
              </a:ext>
            </a:extLst>
          </p:cNvPr>
          <p:cNvSpPr txBox="1"/>
          <p:nvPr/>
        </p:nvSpPr>
        <p:spPr>
          <a:xfrm>
            <a:off x="2087390" y="2416166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12F2F1-3B10-0741-0A47-38573622123F}"/>
              </a:ext>
            </a:extLst>
          </p:cNvPr>
          <p:cNvSpPr txBox="1"/>
          <p:nvPr/>
        </p:nvSpPr>
        <p:spPr>
          <a:xfrm>
            <a:off x="2265917" y="3428999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7F8C197-1244-4935-3198-4F93F308F426}"/>
                  </a:ext>
                </a:extLst>
              </p:cNvPr>
              <p:cNvSpPr txBox="1"/>
              <p:nvPr/>
            </p:nvSpPr>
            <p:spPr>
              <a:xfrm>
                <a:off x="1775074" y="4595520"/>
                <a:ext cx="19271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7F8C197-1244-4935-3198-4F93F308F4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074" y="4595520"/>
                <a:ext cx="192713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9CC507C-E3FE-A579-EB6D-FA7C9B91A8A6}"/>
                  </a:ext>
                </a:extLst>
              </p:cNvPr>
              <p:cNvSpPr txBox="1"/>
              <p:nvPr/>
            </p:nvSpPr>
            <p:spPr>
              <a:xfrm>
                <a:off x="2088340" y="5120453"/>
                <a:ext cx="14911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9CC507C-E3FE-A579-EB6D-FA7C9B91A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340" y="5120453"/>
                <a:ext cx="149111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A31EDAD-EF3A-DE74-0970-BFC3050A99C8}"/>
                  </a:ext>
                </a:extLst>
              </p:cNvPr>
              <p:cNvSpPr txBox="1"/>
              <p:nvPr/>
            </p:nvSpPr>
            <p:spPr>
              <a:xfrm>
                <a:off x="2503208" y="5645386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A31EDAD-EF3A-DE74-0970-BFC3050A9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208" y="5645386"/>
                <a:ext cx="9845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8080A95-6BF3-632A-AEF8-398E2EA15851}"/>
                  </a:ext>
                </a:extLst>
              </p:cNvPr>
              <p:cNvSpPr txBox="1"/>
              <p:nvPr/>
            </p:nvSpPr>
            <p:spPr>
              <a:xfrm>
                <a:off x="7667874" y="4595519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8080A95-6BF3-632A-AEF8-398E2EA15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874" y="4595519"/>
                <a:ext cx="98456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66D433-B953-C0CB-794F-1EB788E436A1}"/>
                  </a:ext>
                </a:extLst>
              </p:cNvPr>
              <p:cNvSpPr txBox="1"/>
              <p:nvPr/>
            </p:nvSpPr>
            <p:spPr>
              <a:xfrm>
                <a:off x="8403572" y="5120452"/>
                <a:ext cx="1582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𝟒𝟑𝟔𝟐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66D433-B953-C0CB-794F-1EB788E43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572" y="5120452"/>
                <a:ext cx="158248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DFD51D5-B189-2397-2E89-09E24AD741BA}"/>
                  </a:ext>
                </a:extLst>
              </p:cNvPr>
              <p:cNvSpPr txBox="1"/>
              <p:nvPr/>
            </p:nvSpPr>
            <p:spPr>
              <a:xfrm>
                <a:off x="7680737" y="5645385"/>
                <a:ext cx="20906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𝟎𝟎𝟎𝟎𝟎𝟎𝟎𝟐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DFD51D5-B189-2397-2E89-09E24AD74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737" y="5645385"/>
                <a:ext cx="209063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4465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C05BEC-2697-5723-175B-D079F74AC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3141"/>
            <a:ext cx="12192000" cy="435171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994EF28-200D-1A97-1F4E-0EF7C9E0B3E6}"/>
                  </a:ext>
                </a:extLst>
              </p:cNvPr>
              <p:cNvSpPr txBox="1"/>
              <p:nvPr/>
            </p:nvSpPr>
            <p:spPr>
              <a:xfrm>
                <a:off x="2158251" y="3297942"/>
                <a:ext cx="1374607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994EF28-200D-1A97-1F4E-0EF7C9E0B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8251" y="3297942"/>
                <a:ext cx="1374607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22A00F5-5840-6BE0-BCA3-2AA14ECDBD26}"/>
                  </a:ext>
                </a:extLst>
              </p:cNvPr>
              <p:cNvSpPr txBox="1"/>
              <p:nvPr/>
            </p:nvSpPr>
            <p:spPr>
              <a:xfrm>
                <a:off x="3959578" y="3312116"/>
                <a:ext cx="11224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22A00F5-5840-6BE0-BCA3-2AA14ECDB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578" y="3312116"/>
                <a:ext cx="112242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598CCA-59C3-F7E3-599B-D0A75047E5DA}"/>
                  </a:ext>
                </a:extLst>
              </p:cNvPr>
              <p:cNvSpPr txBox="1"/>
              <p:nvPr/>
            </p:nvSpPr>
            <p:spPr>
              <a:xfrm>
                <a:off x="1378775" y="3824810"/>
                <a:ext cx="1558952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598CCA-59C3-F7E3-599B-D0A75047E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775" y="3824810"/>
                <a:ext cx="1558952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EBAD9D6-7377-9526-57B3-34479B10AA8E}"/>
                  </a:ext>
                </a:extLst>
              </p:cNvPr>
              <p:cNvSpPr txBox="1"/>
              <p:nvPr/>
            </p:nvSpPr>
            <p:spPr>
              <a:xfrm>
                <a:off x="3877211" y="3824810"/>
                <a:ext cx="19271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EBAD9D6-7377-9526-57B3-34479B10A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211" y="3824810"/>
                <a:ext cx="192713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14853-D902-C38E-6B67-147E91521605}"/>
                  </a:ext>
                </a:extLst>
              </p:cNvPr>
              <p:cNvSpPr txBox="1"/>
              <p:nvPr/>
            </p:nvSpPr>
            <p:spPr>
              <a:xfrm>
                <a:off x="8711451" y="3824810"/>
                <a:ext cx="833818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14853-D902-C38E-6B67-147E91521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451" y="3824810"/>
                <a:ext cx="833818" cy="470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660B7AE-E0D7-D244-B2B0-3F64723977E3}"/>
                  </a:ext>
                </a:extLst>
              </p:cNvPr>
              <p:cNvSpPr txBox="1"/>
              <p:nvPr/>
            </p:nvSpPr>
            <p:spPr>
              <a:xfrm>
                <a:off x="10455643" y="3833145"/>
                <a:ext cx="1122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660B7AE-E0D7-D244-B2B0-3F6472397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5643" y="3833145"/>
                <a:ext cx="112242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100F3F6-8DC1-CBCF-F2B6-F20E8F0587D4}"/>
                  </a:ext>
                </a:extLst>
              </p:cNvPr>
              <p:cNvSpPr txBox="1"/>
              <p:nvPr/>
            </p:nvSpPr>
            <p:spPr>
              <a:xfrm>
                <a:off x="1378775" y="4351678"/>
                <a:ext cx="172245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100F3F6-8DC1-CBCF-F2B6-F20E8F058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775" y="4351678"/>
                <a:ext cx="1722459" cy="4700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FDCB68-DD57-4BC7-C069-71714E50C32E}"/>
                  </a:ext>
                </a:extLst>
              </p:cNvPr>
              <p:cNvSpPr txBox="1"/>
              <p:nvPr/>
            </p:nvSpPr>
            <p:spPr>
              <a:xfrm>
                <a:off x="4138468" y="4351678"/>
                <a:ext cx="11689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𝟎𝟑𝟒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FDCB68-DD57-4BC7-C069-71714E50C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468" y="4351678"/>
                <a:ext cx="116891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2A35BA6-A894-A59E-61B0-494A3083A333}"/>
                  </a:ext>
                </a:extLst>
              </p:cNvPr>
              <p:cNvSpPr txBox="1"/>
              <p:nvPr/>
            </p:nvSpPr>
            <p:spPr>
              <a:xfrm>
                <a:off x="1321868" y="4862875"/>
                <a:ext cx="1836272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2A35BA6-A894-A59E-61B0-494A3083A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868" y="4862875"/>
                <a:ext cx="1836272" cy="470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0467733-0503-08C8-7C48-664952D1096D}"/>
                  </a:ext>
                </a:extLst>
              </p:cNvPr>
              <p:cNvSpPr txBox="1"/>
              <p:nvPr/>
            </p:nvSpPr>
            <p:spPr>
              <a:xfrm>
                <a:off x="4520789" y="4871210"/>
                <a:ext cx="19062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𝟎𝟎𝟎𝟎𝟎𝟔𝟒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0467733-0503-08C8-7C48-664952D10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789" y="4871210"/>
                <a:ext cx="190629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41553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6855C7F-CDDB-0843-C948-F7585571A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64"/>
            <a:ext cx="12192000" cy="66934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832D8-384D-41C5-AA61-83AFD3809952}"/>
                  </a:ext>
                </a:extLst>
              </p:cNvPr>
              <p:cNvSpPr txBox="1"/>
              <p:nvPr/>
            </p:nvSpPr>
            <p:spPr>
              <a:xfrm>
                <a:off x="2845623" y="6057526"/>
                <a:ext cx="2350515" cy="539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𝟖𝟒𝟒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832D8-384D-41C5-AA61-83AFD3809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623" y="6057526"/>
                <a:ext cx="2350515" cy="5393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840101-2829-4AFD-919A-461EF572895D}"/>
                  </a:ext>
                </a:extLst>
              </p:cNvPr>
              <p:cNvSpPr txBox="1"/>
              <p:nvPr/>
            </p:nvSpPr>
            <p:spPr>
              <a:xfrm>
                <a:off x="3501076" y="3167389"/>
                <a:ext cx="9033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840101-2829-4AFD-919A-461EF5728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076" y="3167389"/>
                <a:ext cx="90332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5D66DE-3AB3-EFC9-3F3E-0878087335C9}"/>
                  </a:ext>
                </a:extLst>
              </p:cNvPr>
              <p:cNvSpPr txBox="1"/>
              <p:nvPr/>
            </p:nvSpPr>
            <p:spPr>
              <a:xfrm>
                <a:off x="8900241" y="6063875"/>
                <a:ext cx="1763303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5D66DE-3AB3-EFC9-3F3E-087808733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241" y="6063875"/>
                <a:ext cx="1763303" cy="5329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8A1E797-7B1E-23A8-8B37-B7CD7C771DAB}"/>
                  </a:ext>
                </a:extLst>
              </p:cNvPr>
              <p:cNvSpPr txBox="1"/>
              <p:nvPr/>
            </p:nvSpPr>
            <p:spPr>
              <a:xfrm>
                <a:off x="4820425" y="3149837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8A1E797-7B1E-23A8-8B37-B7CD7C771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425" y="3149837"/>
                <a:ext cx="50206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AD5180-CFB2-7BDE-4C72-009E12481B22}"/>
                  </a:ext>
                </a:extLst>
              </p:cNvPr>
              <p:cNvSpPr txBox="1"/>
              <p:nvPr/>
            </p:nvSpPr>
            <p:spPr>
              <a:xfrm>
                <a:off x="8574346" y="3203832"/>
                <a:ext cx="9033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AD5180-CFB2-7BDE-4C72-009E12481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346" y="3203832"/>
                <a:ext cx="90332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458B440-27D5-E34F-F04B-A7FCF2C4F638}"/>
                  </a:ext>
                </a:extLst>
              </p:cNvPr>
              <p:cNvSpPr txBox="1"/>
              <p:nvPr/>
            </p:nvSpPr>
            <p:spPr>
              <a:xfrm>
                <a:off x="9839830" y="3184104"/>
                <a:ext cx="6415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458B440-27D5-E34F-F04B-A7FCF2C4F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830" y="3184104"/>
                <a:ext cx="641522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C7B710C-E997-836F-DD06-319DD5FEC82F}"/>
                  </a:ext>
                </a:extLst>
              </p:cNvPr>
              <p:cNvSpPr txBox="1"/>
              <p:nvPr/>
            </p:nvSpPr>
            <p:spPr>
              <a:xfrm>
                <a:off x="10386064" y="4067225"/>
                <a:ext cx="5549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C7B710C-E997-836F-DD06-319DD5FEC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6064" y="4067225"/>
                <a:ext cx="554960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AD1E8BE-395E-C33E-8DCE-CABA79B7768B}"/>
                  </a:ext>
                </a:extLst>
              </p:cNvPr>
              <p:cNvSpPr txBox="1"/>
              <p:nvPr/>
            </p:nvSpPr>
            <p:spPr>
              <a:xfrm>
                <a:off x="11116213" y="4075934"/>
                <a:ext cx="7697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AD1E8BE-395E-C33E-8DCE-CABA79B77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6213" y="4075934"/>
                <a:ext cx="769763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3027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199</Words>
  <Application>Microsoft Office PowerPoint</Application>
  <PresentationFormat>Grand écran</PresentationFormat>
  <Paragraphs>69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24</cp:revision>
  <dcterms:created xsi:type="dcterms:W3CDTF">2017-03-08T13:00:45Z</dcterms:created>
  <dcterms:modified xsi:type="dcterms:W3CDTF">2023-06-15T13:18:53Z</dcterms:modified>
</cp:coreProperties>
</file>