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2F06D2-0668-4772-0ABE-D90093807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927"/>
            <a:ext cx="12192000" cy="664441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FE758F-6E31-4113-A463-99BA672BA9E4}"/>
                  </a:ext>
                </a:extLst>
              </p:cNvPr>
              <p:cNvSpPr txBox="1"/>
              <p:nvPr/>
            </p:nvSpPr>
            <p:spPr>
              <a:xfrm>
                <a:off x="6771669" y="5000424"/>
                <a:ext cx="15728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44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20 = 2,2</a:t>
                </a: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FE758F-6E31-4113-A463-99BA672BA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669" y="5000424"/>
                <a:ext cx="1572866" cy="338554"/>
              </a:xfrm>
              <a:prstGeom prst="rect">
                <a:avLst/>
              </a:prstGeom>
              <a:blipFill>
                <a:blip r:embed="rId3"/>
                <a:stretch>
                  <a:fillRect l="-2326" t="-3571" r="-775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1946C4B-02EE-47C6-B6FA-4A95DC7D9F02}"/>
                  </a:ext>
                </a:extLst>
              </p:cNvPr>
              <p:cNvSpPr txBox="1"/>
              <p:nvPr/>
            </p:nvSpPr>
            <p:spPr>
              <a:xfrm>
                <a:off x="8447123" y="5000424"/>
                <a:ext cx="16177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66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30 = 2,2</a:t>
                </a: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1946C4B-02EE-47C6-B6FA-4A95DC7D9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7123" y="5000424"/>
                <a:ext cx="1617751" cy="338554"/>
              </a:xfrm>
              <a:prstGeom prst="rect">
                <a:avLst/>
              </a:prstGeom>
              <a:blipFill>
                <a:blip r:embed="rId4"/>
                <a:stretch>
                  <a:fillRect l="-2264" t="-3571" r="-377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C05557C-47C3-4A1B-B027-8BCA21B73ED5}"/>
                  </a:ext>
                </a:extLst>
              </p:cNvPr>
              <p:cNvSpPr txBox="1"/>
              <p:nvPr/>
            </p:nvSpPr>
            <p:spPr>
              <a:xfrm>
                <a:off x="10079373" y="5000424"/>
                <a:ext cx="1742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110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50 = 2,2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C05557C-47C3-4A1B-B027-8BCA21B73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9373" y="5000424"/>
                <a:ext cx="1742785" cy="338554"/>
              </a:xfrm>
              <a:prstGeom prst="rect">
                <a:avLst/>
              </a:prstGeom>
              <a:blipFill>
                <a:blip r:embed="rId5"/>
                <a:stretch>
                  <a:fillRect l="-1748" t="-3571" r="-699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05FA8910-5607-4FF1-9088-ACAA726590B3}"/>
              </a:ext>
            </a:extLst>
          </p:cNvPr>
          <p:cNvSpPr txBox="1"/>
          <p:nvPr/>
        </p:nvSpPr>
        <p:spPr>
          <a:xfrm>
            <a:off x="5222350" y="2104332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B1185E-DAB7-4F05-B0A4-E53E5A934C8C}"/>
              </a:ext>
            </a:extLst>
          </p:cNvPr>
          <p:cNvSpPr txBox="1"/>
          <p:nvPr/>
        </p:nvSpPr>
        <p:spPr>
          <a:xfrm>
            <a:off x="9882203" y="2575062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coefficient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06EA89C-B76A-4990-AF77-5F109D476F39}"/>
              </a:ext>
            </a:extLst>
          </p:cNvPr>
          <p:cNvSpPr txBox="1"/>
          <p:nvPr/>
        </p:nvSpPr>
        <p:spPr>
          <a:xfrm>
            <a:off x="5420332" y="5000424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x2,2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C7C586-E165-4F32-8D7A-1FCB52342AC0}"/>
              </a:ext>
            </a:extLst>
          </p:cNvPr>
          <p:cNvSpPr txBox="1"/>
          <p:nvPr/>
        </p:nvSpPr>
        <p:spPr>
          <a:xfrm>
            <a:off x="773688" y="3070595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DC24AD-248B-C3AB-0642-4DBCD7151E32}"/>
              </a:ext>
            </a:extLst>
          </p:cNvPr>
          <p:cNvSpPr txBox="1"/>
          <p:nvPr/>
        </p:nvSpPr>
        <p:spPr>
          <a:xfrm>
            <a:off x="1886483" y="5584133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A2C8B8B-219D-7DB7-1EFB-7B7E6F8335D9}"/>
              </a:ext>
            </a:extLst>
          </p:cNvPr>
          <p:cNvSpPr txBox="1"/>
          <p:nvPr/>
        </p:nvSpPr>
        <p:spPr>
          <a:xfrm>
            <a:off x="8778350" y="556649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521889-D22A-DDEE-4945-5F924FEEF620}"/>
              </a:ext>
            </a:extLst>
          </p:cNvPr>
          <p:cNvSpPr txBox="1"/>
          <p:nvPr/>
        </p:nvSpPr>
        <p:spPr>
          <a:xfrm>
            <a:off x="773688" y="6068263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  <p:bldP spid="18" grpId="0"/>
      <p:bldP spid="19" grpId="0"/>
      <p:bldP spid="4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22DC9D0-0D91-849E-2181-B5ECB2E4D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12192000" cy="51435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B73E34-C69E-415B-BB69-B658C92F7509}"/>
                  </a:ext>
                </a:extLst>
              </p:cNvPr>
              <p:cNvSpPr txBox="1"/>
              <p:nvPr/>
            </p:nvSpPr>
            <p:spPr>
              <a:xfrm>
                <a:off x="2956029" y="2806968"/>
                <a:ext cx="2149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 = 1,5 </a:t>
                </a: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B73E34-C69E-415B-BB69-B658C92F7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29" y="2806968"/>
                <a:ext cx="2149948" cy="461665"/>
              </a:xfrm>
              <a:prstGeom prst="rect">
                <a:avLst/>
              </a:prstGeom>
              <a:blipFill>
                <a:blip r:embed="rId3"/>
                <a:stretch>
                  <a:fillRect l="-4533" t="-10526" r="-311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65A90CFF-4E8D-41E3-AA10-5FD5E0998F9A}"/>
              </a:ext>
            </a:extLst>
          </p:cNvPr>
          <p:cNvSpPr txBox="1"/>
          <p:nvPr/>
        </p:nvSpPr>
        <p:spPr>
          <a:xfrm>
            <a:off x="5105977" y="3390230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1,5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38DF45-C42E-4C06-9456-39B183E6EFFA}"/>
              </a:ext>
            </a:extLst>
          </p:cNvPr>
          <p:cNvSpPr txBox="1"/>
          <p:nvPr/>
        </p:nvSpPr>
        <p:spPr>
          <a:xfrm>
            <a:off x="3408701" y="353923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10,5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F660E7-C256-4048-A522-75370F000657}"/>
              </a:ext>
            </a:extLst>
          </p:cNvPr>
          <p:cNvSpPr txBox="1"/>
          <p:nvPr/>
        </p:nvSpPr>
        <p:spPr>
          <a:xfrm>
            <a:off x="9042772" y="3097842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75DC40-0E5F-4539-93FC-BCB8E8E074F8}"/>
              </a:ext>
            </a:extLst>
          </p:cNvPr>
          <p:cNvSpPr txBox="1"/>
          <p:nvPr/>
        </p:nvSpPr>
        <p:spPr>
          <a:xfrm>
            <a:off x="9049968" y="4958199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8A81CA-BF73-46D9-8C26-D1C620E03F92}"/>
              </a:ext>
            </a:extLst>
          </p:cNvPr>
          <p:cNvSpPr txBox="1"/>
          <p:nvPr/>
        </p:nvSpPr>
        <p:spPr>
          <a:xfrm>
            <a:off x="9571422" y="420969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96ED52-8266-4BFD-BA19-BF15292E6568}"/>
                  </a:ext>
                </a:extLst>
              </p:cNvPr>
              <p:cNvSpPr txBox="1"/>
              <p:nvPr/>
            </p:nvSpPr>
            <p:spPr>
              <a:xfrm>
                <a:off x="10225717" y="4958199"/>
                <a:ext cx="734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96ED52-8266-4BFD-BA19-BF15292E6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717" y="4958199"/>
                <a:ext cx="734496" cy="461665"/>
              </a:xfrm>
              <a:prstGeom prst="rect">
                <a:avLst/>
              </a:prstGeom>
              <a:blipFill>
                <a:blip r:embed="rId4"/>
                <a:stretch>
                  <a:fillRect t="-10526" r="-1239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9E8E9F18-6B84-48C3-83CC-4FD8FDE86757}"/>
              </a:ext>
            </a:extLst>
          </p:cNvPr>
          <p:cNvSpPr txBox="1"/>
          <p:nvPr/>
        </p:nvSpPr>
        <p:spPr>
          <a:xfrm>
            <a:off x="10449822" y="419264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22,5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5E6CA05-360C-47A0-B459-9E110051582B}"/>
              </a:ext>
            </a:extLst>
          </p:cNvPr>
          <p:cNvSpPr txBox="1"/>
          <p:nvPr/>
        </p:nvSpPr>
        <p:spPr>
          <a:xfrm>
            <a:off x="10848920" y="5288218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754F89F-76AD-4F1F-B516-E79D54AF4BC4}"/>
                  </a:ext>
                </a:extLst>
              </p:cNvPr>
              <p:cNvSpPr txBox="1"/>
              <p:nvPr/>
            </p:nvSpPr>
            <p:spPr>
              <a:xfrm>
                <a:off x="11429890" y="5288218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754F89F-76AD-4F1F-B516-E79D54AF4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9890" y="5288218"/>
                <a:ext cx="54694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97ECD7C8-AAEC-48DB-B6CC-78998E9B2BF8}"/>
              </a:ext>
            </a:extLst>
          </p:cNvPr>
          <p:cNvSpPr txBox="1"/>
          <p:nvPr/>
        </p:nvSpPr>
        <p:spPr>
          <a:xfrm>
            <a:off x="4408654" y="517422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19,2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5C5486-0F07-406D-8CB9-770E10E9BD71}"/>
              </a:ext>
            </a:extLst>
          </p:cNvPr>
          <p:cNvSpPr txBox="1"/>
          <p:nvPr/>
        </p:nvSpPr>
        <p:spPr>
          <a:xfrm>
            <a:off x="4289070" y="32006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3E1BE9-1D32-3559-E58F-BA57DAA3B61E}"/>
                  </a:ext>
                </a:extLst>
              </p:cNvPr>
              <p:cNvSpPr txBox="1"/>
              <p:nvPr/>
            </p:nvSpPr>
            <p:spPr>
              <a:xfrm>
                <a:off x="10138350" y="3097080"/>
                <a:ext cx="734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3E1BE9-1D32-3559-E58F-BA57DAA3B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50" y="3097080"/>
                <a:ext cx="734496" cy="461665"/>
              </a:xfrm>
              <a:prstGeom prst="rect">
                <a:avLst/>
              </a:prstGeom>
              <a:blipFill>
                <a:blip r:embed="rId6"/>
                <a:stretch>
                  <a:fillRect t="-10526" r="-1239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3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4689D66A-9160-DA68-9825-F86D51DAD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9966"/>
            <a:ext cx="12192000" cy="57780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DB5541-AC70-0762-703D-00F11178E30A}"/>
              </a:ext>
            </a:extLst>
          </p:cNvPr>
          <p:cNvSpPr txBox="1"/>
          <p:nvPr/>
        </p:nvSpPr>
        <p:spPr>
          <a:xfrm>
            <a:off x="4727622" y="22323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E9A1A54-F5B3-5DA5-F8F1-ACF25594E0DD}"/>
              </a:ext>
            </a:extLst>
          </p:cNvPr>
          <p:cNvCxnSpPr/>
          <p:nvPr/>
        </p:nvCxnSpPr>
        <p:spPr>
          <a:xfrm>
            <a:off x="1380067" y="2150533"/>
            <a:ext cx="753533" cy="4910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86FD3DF4-447C-32D0-91F3-4C486F1D05CC}"/>
              </a:ext>
            </a:extLst>
          </p:cNvPr>
          <p:cNvSpPr txBox="1"/>
          <p:nvPr/>
        </p:nvSpPr>
        <p:spPr>
          <a:xfrm>
            <a:off x="5730194" y="2213801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61508A2-B2AC-44BF-9D4A-61DB4759C09B}"/>
              </a:ext>
            </a:extLst>
          </p:cNvPr>
          <p:cNvCxnSpPr>
            <a:cxnSpLocks/>
          </p:cNvCxnSpPr>
          <p:nvPr/>
        </p:nvCxnSpPr>
        <p:spPr>
          <a:xfrm flipV="1">
            <a:off x="1363133" y="2150533"/>
            <a:ext cx="846667" cy="4527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B6619C5-EB3B-4180-A1DD-87D329AAABB4}"/>
              </a:ext>
            </a:extLst>
          </p:cNvPr>
          <p:cNvSpPr txBox="1"/>
          <p:nvPr/>
        </p:nvSpPr>
        <p:spPr>
          <a:xfrm>
            <a:off x="6844712" y="22323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DEF1CE-47BA-8922-0D50-37A56D72E9B2}"/>
              </a:ext>
            </a:extLst>
          </p:cNvPr>
          <p:cNvSpPr txBox="1"/>
          <p:nvPr/>
        </p:nvSpPr>
        <p:spPr>
          <a:xfrm>
            <a:off x="7868451" y="2232395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C62703-E9E3-8B7E-4D51-3F63D1A839A2}"/>
              </a:ext>
            </a:extLst>
          </p:cNvPr>
          <p:cNvSpPr txBox="1"/>
          <p:nvPr/>
        </p:nvSpPr>
        <p:spPr>
          <a:xfrm>
            <a:off x="5333657" y="4211200"/>
            <a:ext cx="2412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x 27,3 = 109,2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BDDE62-52C3-EC67-0566-F5686965C2AA}"/>
              </a:ext>
            </a:extLst>
          </p:cNvPr>
          <p:cNvSpPr txBox="1"/>
          <p:nvPr/>
        </p:nvSpPr>
        <p:spPr>
          <a:xfrm>
            <a:off x="5333657" y="4744600"/>
            <a:ext cx="2302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15,6 x 7= 109,2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42FBC26-DD5B-D2B7-644B-9AB4D79D9D54}"/>
              </a:ext>
            </a:extLst>
          </p:cNvPr>
          <p:cNvSpPr txBox="1"/>
          <p:nvPr/>
        </p:nvSpPr>
        <p:spPr>
          <a:xfrm>
            <a:off x="2944762" y="5610595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sont égaux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AFC519-A742-EEA5-BB4C-1231A4394AD1}"/>
              </a:ext>
            </a:extLst>
          </p:cNvPr>
          <p:cNvSpPr txBox="1"/>
          <p:nvPr/>
        </p:nvSpPr>
        <p:spPr>
          <a:xfrm>
            <a:off x="7311121" y="5610595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117090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12" grpId="0"/>
      <p:bldP spid="13" grpId="0"/>
      <p:bldP spid="18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444F3F7-06AF-6EB8-12EA-6EE294295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9366"/>
            <a:ext cx="12192000" cy="24992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8E3037-C737-FB39-EB56-499C7B7455AB}"/>
              </a:ext>
            </a:extLst>
          </p:cNvPr>
          <p:cNvSpPr txBox="1"/>
          <p:nvPr/>
        </p:nvSpPr>
        <p:spPr>
          <a:xfrm>
            <a:off x="4690190" y="2814200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x 66 = 1 320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175D9B-E669-8350-01AC-A2BF0FD40AC3}"/>
              </a:ext>
            </a:extLst>
          </p:cNvPr>
          <p:cNvSpPr txBox="1"/>
          <p:nvPr/>
        </p:nvSpPr>
        <p:spPr>
          <a:xfrm>
            <a:off x="4690189" y="3303971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44 x 30 = 1 320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4C8E24-4549-5226-3311-271ECEE65EFD}"/>
              </a:ext>
            </a:extLst>
          </p:cNvPr>
          <p:cNvSpPr txBox="1"/>
          <p:nvPr/>
        </p:nvSpPr>
        <p:spPr>
          <a:xfrm>
            <a:off x="6857657" y="2814200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30 x 110 = 3 300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AB5BEC-3D26-4602-00BF-16910C24FF50}"/>
              </a:ext>
            </a:extLst>
          </p:cNvPr>
          <p:cNvSpPr txBox="1"/>
          <p:nvPr/>
        </p:nvSpPr>
        <p:spPr>
          <a:xfrm>
            <a:off x="6857657" y="3303971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66 x 50 = 3 300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99629F-63CD-BB33-CE04-9476593EFE5B}"/>
              </a:ext>
            </a:extLst>
          </p:cNvPr>
          <p:cNvSpPr txBox="1"/>
          <p:nvPr/>
        </p:nvSpPr>
        <p:spPr>
          <a:xfrm>
            <a:off x="9166188" y="2814200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x 110 = 2 200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D2330B-06B7-EF0A-6B39-4911937662F7}"/>
              </a:ext>
            </a:extLst>
          </p:cNvPr>
          <p:cNvSpPr txBox="1"/>
          <p:nvPr/>
        </p:nvSpPr>
        <p:spPr>
          <a:xfrm>
            <a:off x="9245257" y="3331037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44 x 50 = 2 200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DC70D6-5110-AFFC-C546-3594DC4C8429}"/>
              </a:ext>
            </a:extLst>
          </p:cNvPr>
          <p:cNvSpPr txBox="1"/>
          <p:nvPr/>
        </p:nvSpPr>
        <p:spPr>
          <a:xfrm>
            <a:off x="3461229" y="4154328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sont égaux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2EB068A-F8A9-0841-5BCE-A6DE8BA86DFC}"/>
              </a:ext>
            </a:extLst>
          </p:cNvPr>
          <p:cNvSpPr txBox="1"/>
          <p:nvPr/>
        </p:nvSpPr>
        <p:spPr>
          <a:xfrm>
            <a:off x="7556655" y="4143056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273856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EAF4D7C-3423-2105-25F1-DB20869BA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715"/>
            <a:ext cx="12192000" cy="53345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36CFEE-8930-65BA-A3B7-371117DA8EE0}"/>
              </a:ext>
            </a:extLst>
          </p:cNvPr>
          <p:cNvSpPr txBox="1"/>
          <p:nvPr/>
        </p:nvSpPr>
        <p:spPr>
          <a:xfrm>
            <a:off x="9756821" y="2198529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51DF61-7F59-2C77-690A-4FD1E55570E7}"/>
              </a:ext>
            </a:extLst>
          </p:cNvPr>
          <p:cNvSpPr txBox="1"/>
          <p:nvPr/>
        </p:nvSpPr>
        <p:spPr>
          <a:xfrm>
            <a:off x="8198955" y="3198167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6FD2FC-1FCB-0B62-FDE2-6E6740CD1267}"/>
              </a:ext>
            </a:extLst>
          </p:cNvPr>
          <p:cNvSpPr txBox="1"/>
          <p:nvPr/>
        </p:nvSpPr>
        <p:spPr>
          <a:xfrm>
            <a:off x="3186688" y="38664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5AF4E8-F64B-C21E-8AAA-A7015D5F3710}"/>
                  </a:ext>
                </a:extLst>
              </p:cNvPr>
              <p:cNvSpPr txBox="1"/>
              <p:nvPr/>
            </p:nvSpPr>
            <p:spPr>
              <a:xfrm>
                <a:off x="3999488" y="3760286"/>
                <a:ext cx="5998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5AF4E8-F64B-C21E-8AAA-A7015D5F3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488" y="3760286"/>
                <a:ext cx="599844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E1597CB6-6CC7-09B6-F0EC-641C45CF06B3}"/>
              </a:ext>
            </a:extLst>
          </p:cNvPr>
          <p:cNvSpPr txBox="1"/>
          <p:nvPr/>
        </p:nvSpPr>
        <p:spPr>
          <a:xfrm>
            <a:off x="4893736" y="388053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3084D9-A3EA-35A7-E509-836ACF1CB699}"/>
              </a:ext>
            </a:extLst>
          </p:cNvPr>
          <p:cNvSpPr txBox="1"/>
          <p:nvPr/>
        </p:nvSpPr>
        <p:spPr>
          <a:xfrm>
            <a:off x="6200823" y="38805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5F1A78-83B9-792F-97FE-5F68320D144D}"/>
              </a:ext>
            </a:extLst>
          </p:cNvPr>
          <p:cNvSpPr txBox="1"/>
          <p:nvPr/>
        </p:nvSpPr>
        <p:spPr>
          <a:xfrm>
            <a:off x="3466087" y="43998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881D2B2-C357-8F7C-6074-A278799B1E17}"/>
                  </a:ext>
                </a:extLst>
              </p:cNvPr>
              <p:cNvSpPr txBox="1"/>
              <p:nvPr/>
            </p:nvSpPr>
            <p:spPr>
              <a:xfrm>
                <a:off x="4160669" y="4285219"/>
                <a:ext cx="5998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881D2B2-C357-8F7C-6074-A278799B1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669" y="4285219"/>
                <a:ext cx="599844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E15CEFEF-BC7A-8E81-E548-B1250BA5CA1F}"/>
              </a:ext>
            </a:extLst>
          </p:cNvPr>
          <p:cNvSpPr txBox="1"/>
          <p:nvPr/>
        </p:nvSpPr>
        <p:spPr>
          <a:xfrm>
            <a:off x="4972246" y="4389393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12,75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504975A-8891-6CCA-87FF-56F6E4C9E53A}"/>
                  </a:ext>
                </a:extLst>
              </p:cNvPr>
              <p:cNvSpPr txBox="1"/>
              <p:nvPr/>
            </p:nvSpPr>
            <p:spPr>
              <a:xfrm>
                <a:off x="3765449" y="4941729"/>
                <a:ext cx="17508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12,75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504975A-8891-6CCA-87FF-56F6E4C9E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449" y="4941729"/>
                <a:ext cx="1750800" cy="461665"/>
              </a:xfrm>
              <a:prstGeom prst="rect">
                <a:avLst/>
              </a:prstGeom>
              <a:blipFill>
                <a:blip r:embed="rId5"/>
                <a:stretch>
                  <a:fillRect l="-5575" t="-10667" r="-4530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BAFC1BFA-EEC5-479E-F815-BB1F2632F2EC}"/>
              </a:ext>
            </a:extLst>
          </p:cNvPr>
          <p:cNvSpPr txBox="1"/>
          <p:nvPr/>
        </p:nvSpPr>
        <p:spPr>
          <a:xfrm>
            <a:off x="5824320" y="494172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22EDFCE-5C5D-CB27-E4DE-94F497198B69}"/>
                  </a:ext>
                </a:extLst>
              </p:cNvPr>
              <p:cNvSpPr txBox="1"/>
              <p:nvPr/>
            </p:nvSpPr>
            <p:spPr>
              <a:xfrm>
                <a:off x="8288476" y="4398662"/>
                <a:ext cx="3347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4,25 x 3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 = 2,55</a:t>
                </a: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22EDFCE-5C5D-CB27-E4DE-94F497198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476" y="4398662"/>
                <a:ext cx="3347391" cy="461665"/>
              </a:xfrm>
              <a:prstGeom prst="rect">
                <a:avLst/>
              </a:prstGeom>
              <a:blipFill>
                <a:blip r:embed="rId6"/>
                <a:stretch>
                  <a:fillRect l="-2914" t="-10667" r="-2186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1C801061-0180-33D4-EB50-7638F28DD1BB}"/>
              </a:ext>
            </a:extLst>
          </p:cNvPr>
          <p:cNvSpPr txBox="1"/>
          <p:nvPr/>
        </p:nvSpPr>
        <p:spPr>
          <a:xfrm>
            <a:off x="7318586" y="550052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2,55</a:t>
            </a:r>
          </a:p>
        </p:txBody>
      </p:sp>
    </p:spTree>
    <p:extLst>
      <p:ext uri="{BB962C8B-B14F-4D97-AF65-F5344CB8AC3E}">
        <p14:creationId xmlns:p14="http://schemas.microsoft.com/office/powerpoint/2010/main" val="28272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563F88-38C5-76B4-2050-D8142D843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6357"/>
            <a:ext cx="12192000" cy="34652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8564AE-CE81-6240-9335-C5360C9D3374}"/>
              </a:ext>
            </a:extLst>
          </p:cNvPr>
          <p:cNvSpPr txBox="1"/>
          <p:nvPr/>
        </p:nvSpPr>
        <p:spPr>
          <a:xfrm>
            <a:off x="6653217" y="3357400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F51A44-E7BA-5155-7748-99D06985D415}"/>
              </a:ext>
            </a:extLst>
          </p:cNvPr>
          <p:cNvSpPr txBox="1"/>
          <p:nvPr/>
        </p:nvSpPr>
        <p:spPr>
          <a:xfrm>
            <a:off x="9066216" y="3357399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573DDB-4C21-E63C-71C0-DE3B273801A8}"/>
              </a:ext>
            </a:extLst>
          </p:cNvPr>
          <p:cNvSpPr txBox="1"/>
          <p:nvPr/>
        </p:nvSpPr>
        <p:spPr>
          <a:xfrm>
            <a:off x="8033283" y="4318789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217016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5165856-4AF8-D870-9595-467E21096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187"/>
            <a:ext cx="12192000" cy="61236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EE34C1-F621-5B32-EE86-CDFD5B4FF17C}"/>
              </a:ext>
            </a:extLst>
          </p:cNvPr>
          <p:cNvSpPr txBox="1"/>
          <p:nvPr/>
        </p:nvSpPr>
        <p:spPr>
          <a:xfrm>
            <a:off x="2182817" y="3840000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BC112A-281E-1953-F9A9-E565528426CC}"/>
              </a:ext>
            </a:extLst>
          </p:cNvPr>
          <p:cNvSpPr txBox="1"/>
          <p:nvPr/>
        </p:nvSpPr>
        <p:spPr>
          <a:xfrm>
            <a:off x="2774485" y="4327066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5292F9-2CA1-7911-7FCD-7ED655AA5E41}"/>
              </a:ext>
            </a:extLst>
          </p:cNvPr>
          <p:cNvSpPr txBox="1"/>
          <p:nvPr/>
        </p:nvSpPr>
        <p:spPr>
          <a:xfrm>
            <a:off x="506417" y="5811015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1DDC98-0A10-44D2-348D-7F6D78ADB796}"/>
              </a:ext>
            </a:extLst>
          </p:cNvPr>
          <p:cNvSpPr txBox="1"/>
          <p:nvPr/>
        </p:nvSpPr>
        <p:spPr>
          <a:xfrm>
            <a:off x="4443417" y="4301665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88874A-36D4-FE92-68F6-9647D2D95644}"/>
              </a:ext>
            </a:extLst>
          </p:cNvPr>
          <p:cNvSpPr txBox="1"/>
          <p:nvPr/>
        </p:nvSpPr>
        <p:spPr>
          <a:xfrm>
            <a:off x="4553484" y="5165405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B93435F-2C63-DEFE-57FC-06ED6D44AF3A}"/>
              </a:ext>
            </a:extLst>
          </p:cNvPr>
          <p:cNvSpPr txBox="1"/>
          <p:nvPr/>
        </p:nvSpPr>
        <p:spPr>
          <a:xfrm>
            <a:off x="10226150" y="3839999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9CD310-0C29-E9A7-5D9D-1540E2C42A27}"/>
              </a:ext>
            </a:extLst>
          </p:cNvPr>
          <p:cNvSpPr txBox="1"/>
          <p:nvPr/>
        </p:nvSpPr>
        <p:spPr>
          <a:xfrm>
            <a:off x="8370952" y="4833895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03B174-6734-7464-7D7D-57DF5891F1CA}"/>
              </a:ext>
            </a:extLst>
          </p:cNvPr>
          <p:cNvSpPr txBox="1"/>
          <p:nvPr/>
        </p:nvSpPr>
        <p:spPr>
          <a:xfrm>
            <a:off x="8541284" y="5662353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394029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1167</TotalTime>
  <Words>133</Words>
  <Application>Microsoft Office PowerPoint</Application>
  <PresentationFormat>Grand écran</PresentationFormat>
  <Paragraphs>63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56</cp:revision>
  <dcterms:created xsi:type="dcterms:W3CDTF">2014-09-07T17:19:12Z</dcterms:created>
  <dcterms:modified xsi:type="dcterms:W3CDTF">2022-08-24T08:29:54Z</dcterms:modified>
</cp:coreProperties>
</file>