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07/11/2022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FB4D639-ADA4-2436-7EBD-E69C7376D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270"/>
            <a:ext cx="12192000" cy="451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5BBDCF5-221E-B323-BB69-7CAD4C692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84"/>
            <a:ext cx="12192000" cy="62100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53C18D-2644-0657-9F2F-72E75276BDDC}"/>
              </a:ext>
            </a:extLst>
          </p:cNvPr>
          <p:cNvSpPr txBox="1"/>
          <p:nvPr/>
        </p:nvSpPr>
        <p:spPr>
          <a:xfrm>
            <a:off x="4307950" y="969799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4D9CE5-1A44-F7DC-C3A2-171A7688BEA7}"/>
              </a:ext>
            </a:extLst>
          </p:cNvPr>
          <p:cNvSpPr txBox="1"/>
          <p:nvPr/>
        </p:nvSpPr>
        <p:spPr>
          <a:xfrm>
            <a:off x="5751416" y="1431464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664C3E-E0D9-672A-CBB1-67E862A082B9}"/>
              </a:ext>
            </a:extLst>
          </p:cNvPr>
          <p:cNvSpPr txBox="1"/>
          <p:nvPr/>
        </p:nvSpPr>
        <p:spPr>
          <a:xfrm>
            <a:off x="3346883" y="224038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FDA522-51E3-0151-D8D5-A3BBEC56D5F7}"/>
              </a:ext>
            </a:extLst>
          </p:cNvPr>
          <p:cNvSpPr txBox="1"/>
          <p:nvPr/>
        </p:nvSpPr>
        <p:spPr>
          <a:xfrm>
            <a:off x="6017402" y="2240384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C452EC-EF12-5423-D1FF-814F83C6C8B5}"/>
              </a:ext>
            </a:extLst>
          </p:cNvPr>
          <p:cNvSpPr txBox="1"/>
          <p:nvPr/>
        </p:nvSpPr>
        <p:spPr>
          <a:xfrm>
            <a:off x="8769234" y="224038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-50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647682-3DA6-C13E-F3C4-C8501C9842E8}"/>
              </a:ext>
            </a:extLst>
          </p:cNvPr>
          <p:cNvSpPr txBox="1"/>
          <p:nvPr/>
        </p:nvSpPr>
        <p:spPr>
          <a:xfrm>
            <a:off x="11373284" y="224038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C4A09F9-2B22-154C-079B-52E2BFAC152A}"/>
              </a:ext>
            </a:extLst>
          </p:cNvPr>
          <p:cNvSpPr txBox="1"/>
          <p:nvPr/>
        </p:nvSpPr>
        <p:spPr>
          <a:xfrm>
            <a:off x="1113672" y="27359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EBE402-2266-214D-7DFC-7FD3592DB149}"/>
              </a:ext>
            </a:extLst>
          </p:cNvPr>
          <p:cNvSpPr txBox="1"/>
          <p:nvPr/>
        </p:nvSpPr>
        <p:spPr>
          <a:xfrm>
            <a:off x="4187564" y="273591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7427F6-9DA3-D88F-351A-B2A26A3816F2}"/>
              </a:ext>
            </a:extLst>
          </p:cNvPr>
          <p:cNvSpPr txBox="1"/>
          <p:nvPr/>
        </p:nvSpPr>
        <p:spPr>
          <a:xfrm>
            <a:off x="7136732" y="273591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149CC86-7AEB-7D1E-3173-991193E28025}"/>
              </a:ext>
            </a:extLst>
          </p:cNvPr>
          <p:cNvSpPr txBox="1"/>
          <p:nvPr/>
        </p:nvSpPr>
        <p:spPr>
          <a:xfrm>
            <a:off x="10348818" y="27359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E97F5A3-79B7-7D9F-3309-F473095F1BA8}"/>
              </a:ext>
            </a:extLst>
          </p:cNvPr>
          <p:cNvSpPr txBox="1"/>
          <p:nvPr/>
        </p:nvSpPr>
        <p:spPr>
          <a:xfrm>
            <a:off x="4955550" y="373070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ABDC8C-5E41-DE81-96C4-CC40ECDEC4D2}"/>
              </a:ext>
            </a:extLst>
          </p:cNvPr>
          <p:cNvSpPr txBox="1"/>
          <p:nvPr/>
        </p:nvSpPr>
        <p:spPr>
          <a:xfrm>
            <a:off x="8353880" y="372505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-9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7B3284-D389-737E-524A-6A5B18C52C4B}"/>
              </a:ext>
            </a:extLst>
          </p:cNvPr>
          <p:cNvSpPr txBox="1"/>
          <p:nvPr/>
        </p:nvSpPr>
        <p:spPr>
          <a:xfrm>
            <a:off x="6699553" y="4382927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FC5628A-3B2D-6FA5-42E7-7671B4BE71ED}"/>
              </a:ext>
            </a:extLst>
          </p:cNvPr>
          <p:cNvSpPr txBox="1"/>
          <p:nvPr/>
        </p:nvSpPr>
        <p:spPr>
          <a:xfrm>
            <a:off x="4775385" y="485305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215F1D-EA0B-5A6B-1E5A-5E3E35239D4F}"/>
              </a:ext>
            </a:extLst>
          </p:cNvPr>
          <p:cNvSpPr txBox="1"/>
          <p:nvPr/>
        </p:nvSpPr>
        <p:spPr>
          <a:xfrm>
            <a:off x="8203807" y="487749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AA13B1-BA4F-FE96-E63F-D5FE1F29432B}"/>
              </a:ext>
            </a:extLst>
          </p:cNvPr>
          <p:cNvSpPr txBox="1"/>
          <p:nvPr/>
        </p:nvSpPr>
        <p:spPr>
          <a:xfrm>
            <a:off x="3254549" y="53730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EA269A-9DEB-BAC8-0DCF-19FEDD921D2B}"/>
              </a:ext>
            </a:extLst>
          </p:cNvPr>
          <p:cNvSpPr txBox="1"/>
          <p:nvPr/>
        </p:nvSpPr>
        <p:spPr>
          <a:xfrm>
            <a:off x="3802085" y="53730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48D225E-3604-CEDB-DEDC-23B178EEFBA3}"/>
              </a:ext>
            </a:extLst>
          </p:cNvPr>
          <p:cNvSpPr txBox="1"/>
          <p:nvPr/>
        </p:nvSpPr>
        <p:spPr>
          <a:xfrm>
            <a:off x="4281340" y="537302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D3E37D0-CA24-78BD-375B-1E7E851FABF8}"/>
              </a:ext>
            </a:extLst>
          </p:cNvPr>
          <p:cNvSpPr txBox="1"/>
          <p:nvPr/>
        </p:nvSpPr>
        <p:spPr>
          <a:xfrm>
            <a:off x="3364669" y="583469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DA19A6F-DB33-FF30-6C1A-0D55522C14A3}"/>
              </a:ext>
            </a:extLst>
          </p:cNvPr>
          <p:cNvSpPr txBox="1"/>
          <p:nvPr/>
        </p:nvSpPr>
        <p:spPr>
          <a:xfrm>
            <a:off x="4233574" y="583091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(-4)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D5859A-AFE8-DFF3-A186-91596E62A8C7}"/>
              </a:ext>
            </a:extLst>
          </p:cNvPr>
          <p:cNvSpPr txBox="1"/>
          <p:nvPr/>
        </p:nvSpPr>
        <p:spPr>
          <a:xfrm>
            <a:off x="5270437" y="584519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E9A54CC-C5CA-511A-0D88-D1536AD96293}"/>
              </a:ext>
            </a:extLst>
          </p:cNvPr>
          <p:cNvSpPr txBox="1"/>
          <p:nvPr/>
        </p:nvSpPr>
        <p:spPr>
          <a:xfrm>
            <a:off x="7635794" y="58309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84833FE-177C-6101-AD93-5E0CC719234E}"/>
              </a:ext>
            </a:extLst>
          </p:cNvPr>
          <p:cNvSpPr txBox="1"/>
          <p:nvPr/>
        </p:nvSpPr>
        <p:spPr>
          <a:xfrm>
            <a:off x="7906642" y="5863743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E63C6BE-E342-3F45-3FA7-B42316A69BCF}"/>
              </a:ext>
            </a:extLst>
          </p:cNvPr>
          <p:cNvSpPr txBox="1"/>
          <p:nvPr/>
        </p:nvSpPr>
        <p:spPr>
          <a:xfrm>
            <a:off x="9273527" y="586111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-16</a:t>
            </a:r>
          </a:p>
        </p:txBody>
      </p:sp>
    </p:spTree>
    <p:extLst>
      <p:ext uri="{BB962C8B-B14F-4D97-AF65-F5344CB8AC3E}">
        <p14:creationId xmlns:p14="http://schemas.microsoft.com/office/powerpoint/2010/main" val="278135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5A2C88-4360-CD97-111A-61F75C4D8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077"/>
            <a:ext cx="12192000" cy="62718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720D58-F688-440F-2606-6B8B70B9AE0A}"/>
              </a:ext>
            </a:extLst>
          </p:cNvPr>
          <p:cNvSpPr txBox="1"/>
          <p:nvPr/>
        </p:nvSpPr>
        <p:spPr>
          <a:xfrm>
            <a:off x="4070883" y="2332932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 x 12 x 4 x 25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07A8EF4-EF8E-0D4C-0C43-408F0A61C6A3}"/>
              </a:ext>
            </a:extLst>
          </p:cNvPr>
          <p:cNvSpPr txBox="1"/>
          <p:nvPr/>
        </p:nvSpPr>
        <p:spPr>
          <a:xfrm>
            <a:off x="6933105" y="2332931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- 36 x 100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51559D-7412-1631-5FF6-C1CFCA64D686}"/>
              </a:ext>
            </a:extLst>
          </p:cNvPr>
          <p:cNvSpPr txBox="1"/>
          <p:nvPr/>
        </p:nvSpPr>
        <p:spPr>
          <a:xfrm>
            <a:off x="9025386" y="2332931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- 3 600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E73C08-29BD-CBFD-DF40-8DCA4E294E1F}"/>
              </a:ext>
            </a:extLst>
          </p:cNvPr>
          <p:cNvSpPr txBox="1"/>
          <p:nvPr/>
        </p:nvSpPr>
        <p:spPr>
          <a:xfrm>
            <a:off x="3571838" y="2819997"/>
            <a:ext cx="4673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- 7,2 x 2 x ( - 5 ) x ( - 2 )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57C21E-DD55-2444-B385-92B4D6A34CEC}"/>
              </a:ext>
            </a:extLst>
          </p:cNvPr>
          <p:cNvSpPr txBox="1"/>
          <p:nvPr/>
        </p:nvSpPr>
        <p:spPr>
          <a:xfrm>
            <a:off x="7957570" y="2845397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- 14,4 x 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E4EAB4-E47B-E733-08E5-1FAAFBAC0CBE}"/>
              </a:ext>
            </a:extLst>
          </p:cNvPr>
          <p:cNvSpPr txBox="1"/>
          <p:nvPr/>
        </p:nvSpPr>
        <p:spPr>
          <a:xfrm>
            <a:off x="10201236" y="2845397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- 144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BF0B35-A441-25C3-DCC3-72F0AAFF1AEF}"/>
              </a:ext>
            </a:extLst>
          </p:cNvPr>
          <p:cNvSpPr txBox="1"/>
          <p:nvPr/>
        </p:nvSpPr>
        <p:spPr>
          <a:xfrm>
            <a:off x="8308260" y="4047663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538B48-3D05-38A2-01E9-FD05B4939A80}"/>
              </a:ext>
            </a:extLst>
          </p:cNvPr>
          <p:cNvSpPr txBox="1"/>
          <p:nvPr/>
        </p:nvSpPr>
        <p:spPr>
          <a:xfrm>
            <a:off x="8505853" y="4502555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E6B82A-11DE-E6F5-771F-92793AB47A46}"/>
              </a:ext>
            </a:extLst>
          </p:cNvPr>
          <p:cNvSpPr txBox="1"/>
          <p:nvPr/>
        </p:nvSpPr>
        <p:spPr>
          <a:xfrm>
            <a:off x="5889897" y="5416955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positif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86C28B-57F8-27FA-5D0D-3C7C91383BE7}"/>
              </a:ext>
            </a:extLst>
          </p:cNvPr>
          <p:cNvSpPr txBox="1"/>
          <p:nvPr/>
        </p:nvSpPr>
        <p:spPr>
          <a:xfrm>
            <a:off x="7872694" y="541695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A734E5-758E-C403-B721-DE0C72DBC418}"/>
              </a:ext>
            </a:extLst>
          </p:cNvPr>
          <p:cNvSpPr txBox="1"/>
          <p:nvPr/>
        </p:nvSpPr>
        <p:spPr>
          <a:xfrm>
            <a:off x="11212090" y="5397717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66FA8C-34B2-6FEB-ECA3-15067695A81A}"/>
              </a:ext>
            </a:extLst>
          </p:cNvPr>
          <p:cNvSpPr txBox="1"/>
          <p:nvPr/>
        </p:nvSpPr>
        <p:spPr>
          <a:xfrm>
            <a:off x="4165233" y="5902060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négatif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9A45360-9073-EA4C-FB71-296B962BAB3B}"/>
              </a:ext>
            </a:extLst>
          </p:cNvPr>
          <p:cNvSpPr txBox="1"/>
          <p:nvPr/>
        </p:nvSpPr>
        <p:spPr>
          <a:xfrm>
            <a:off x="6365481" y="5899931"/>
            <a:ext cx="113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43307C-F62F-5E5D-B476-6A4188B1C1AF}"/>
              </a:ext>
            </a:extLst>
          </p:cNvPr>
          <p:cNvSpPr txBox="1"/>
          <p:nvPr/>
        </p:nvSpPr>
        <p:spPr>
          <a:xfrm>
            <a:off x="9733857" y="5899931"/>
            <a:ext cx="113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impair</a:t>
            </a:r>
          </a:p>
        </p:txBody>
      </p:sp>
    </p:spTree>
    <p:extLst>
      <p:ext uri="{BB962C8B-B14F-4D97-AF65-F5344CB8AC3E}">
        <p14:creationId xmlns:p14="http://schemas.microsoft.com/office/powerpoint/2010/main" val="638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AC4EE1-E011-62C4-7D26-49CF4D26D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8416"/>
            <a:ext cx="12192000" cy="40411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C7B525-9BBD-E864-5EC5-F7A26782A205}"/>
              </a:ext>
            </a:extLst>
          </p:cNvPr>
          <p:cNvSpPr txBox="1"/>
          <p:nvPr/>
        </p:nvSpPr>
        <p:spPr>
          <a:xfrm>
            <a:off x="6298833" y="2701660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C646CC-AABE-DD1C-68EB-DCE3782E1AEC}"/>
              </a:ext>
            </a:extLst>
          </p:cNvPr>
          <p:cNvSpPr txBox="1"/>
          <p:nvPr/>
        </p:nvSpPr>
        <p:spPr>
          <a:xfrm>
            <a:off x="7509566" y="3198167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signes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48AD93-E246-2A3D-7535-C8252CC66474}"/>
              </a:ext>
            </a:extLst>
          </p:cNvPr>
          <p:cNvSpPr txBox="1"/>
          <p:nvPr/>
        </p:nvSpPr>
        <p:spPr>
          <a:xfrm>
            <a:off x="2827499" y="39885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1E2481-9F40-87FA-DA0F-81784974D578}"/>
              </a:ext>
            </a:extLst>
          </p:cNvPr>
          <p:cNvSpPr txBox="1"/>
          <p:nvPr/>
        </p:nvSpPr>
        <p:spPr>
          <a:xfrm>
            <a:off x="6096000" y="398859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572F38-56B7-C4AA-16FE-2FA6500174BC}"/>
              </a:ext>
            </a:extLst>
          </p:cNvPr>
          <p:cNvSpPr txBox="1"/>
          <p:nvPr/>
        </p:nvSpPr>
        <p:spPr>
          <a:xfrm>
            <a:off x="8451182" y="398859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2DF1B8-5155-8807-4FF8-3BB9CC889075}"/>
              </a:ext>
            </a:extLst>
          </p:cNvPr>
          <p:cNvSpPr txBox="1"/>
          <p:nvPr/>
        </p:nvSpPr>
        <p:spPr>
          <a:xfrm>
            <a:off x="11285700" y="39885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BAD347-B398-74C9-7C28-785AD14A3FE9}"/>
              </a:ext>
            </a:extLst>
          </p:cNvPr>
          <p:cNvSpPr txBox="1"/>
          <p:nvPr/>
        </p:nvSpPr>
        <p:spPr>
          <a:xfrm>
            <a:off x="2639948" y="471908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9A9412-4B12-2F97-E4A0-DA0BC9008BB3}"/>
              </a:ext>
            </a:extLst>
          </p:cNvPr>
          <p:cNvSpPr txBox="1"/>
          <p:nvPr/>
        </p:nvSpPr>
        <p:spPr>
          <a:xfrm>
            <a:off x="5078348" y="47190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A43354-C010-DACF-9362-07CFF435F717}"/>
              </a:ext>
            </a:extLst>
          </p:cNvPr>
          <p:cNvSpPr txBox="1"/>
          <p:nvPr/>
        </p:nvSpPr>
        <p:spPr>
          <a:xfrm>
            <a:off x="7213600" y="4719087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D4168A-F616-1BA9-9926-756C6A61ABEB}"/>
              </a:ext>
            </a:extLst>
          </p:cNvPr>
          <p:cNvSpPr txBox="1"/>
          <p:nvPr/>
        </p:nvSpPr>
        <p:spPr>
          <a:xfrm>
            <a:off x="9785049" y="47053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6211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3F80C27-DA14-5247-82EC-4BA5BB69F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18"/>
            <a:ext cx="12192000" cy="679796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BD84F3-C7EA-0B77-FC11-07ECF59DBDC1}"/>
              </a:ext>
            </a:extLst>
          </p:cNvPr>
          <p:cNvSpPr txBox="1"/>
          <p:nvPr/>
        </p:nvSpPr>
        <p:spPr>
          <a:xfrm>
            <a:off x="2031633" y="1550192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parenthèses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3B540C-B42C-C4CA-DF27-58B8E5DAC536}"/>
              </a:ext>
            </a:extLst>
          </p:cNvPr>
          <p:cNvSpPr txBox="1"/>
          <p:nvPr/>
        </p:nvSpPr>
        <p:spPr>
          <a:xfrm>
            <a:off x="7543434" y="1567126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intérieur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428451-37DA-0E0F-1D91-F3B22B712430}"/>
              </a:ext>
            </a:extLst>
          </p:cNvPr>
          <p:cNvSpPr txBox="1"/>
          <p:nvPr/>
        </p:nvSpPr>
        <p:spPr>
          <a:xfrm>
            <a:off x="5957240" y="2090238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prioritaires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83AFF7-AC96-4ADD-04AF-D271F63FEFD5}"/>
              </a:ext>
            </a:extLst>
          </p:cNvPr>
          <p:cNvSpPr txBox="1"/>
          <p:nvPr/>
        </p:nvSpPr>
        <p:spPr>
          <a:xfrm>
            <a:off x="9947970" y="3011898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36C532A-10DD-ECEB-4628-004333DADD6E}"/>
              </a:ext>
            </a:extLst>
          </p:cNvPr>
          <p:cNvSpPr txBox="1"/>
          <p:nvPr/>
        </p:nvSpPr>
        <p:spPr>
          <a:xfrm>
            <a:off x="2234833" y="3403597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458A3F-98A5-CF67-ECC7-524260D5C69D}"/>
              </a:ext>
            </a:extLst>
          </p:cNvPr>
          <p:cNvSpPr txBox="1"/>
          <p:nvPr/>
        </p:nvSpPr>
        <p:spPr>
          <a:xfrm>
            <a:off x="790863" y="5147235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3 x ( - 3 )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39C1F6-9278-8934-E4DB-A9CBFDC0C78D}"/>
              </a:ext>
            </a:extLst>
          </p:cNvPr>
          <p:cNvSpPr txBox="1"/>
          <p:nvPr/>
        </p:nvSpPr>
        <p:spPr>
          <a:xfrm>
            <a:off x="749823" y="5467225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– ( - 9 )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16BC52-0D14-D384-F035-87CD97A482A8}"/>
              </a:ext>
            </a:extLst>
          </p:cNvPr>
          <p:cNvSpPr txBox="1"/>
          <p:nvPr/>
        </p:nvSpPr>
        <p:spPr>
          <a:xfrm>
            <a:off x="719071" y="624737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81783C-C9D6-3B9A-D79E-F20A068FCACE}"/>
                  </a:ext>
                </a:extLst>
              </p:cNvPr>
              <p:cNvSpPr txBox="1"/>
              <p:nvPr/>
            </p:nvSpPr>
            <p:spPr>
              <a:xfrm>
                <a:off x="3667831" y="5264671"/>
                <a:ext cx="2289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(-2) x 5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81783C-C9D6-3B9A-D79E-F20A068FC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831" y="5264671"/>
                <a:ext cx="2289409" cy="461665"/>
              </a:xfrm>
              <a:prstGeom prst="rect">
                <a:avLst/>
              </a:prstGeom>
              <a:blipFill>
                <a:blip r:embed="rId3"/>
                <a:stretch>
                  <a:fillRect l="-4267" t="-10667" r="-3200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A9ABFFD-31BF-6970-FE51-8C6A4B61818D}"/>
              </a:ext>
            </a:extLst>
          </p:cNvPr>
          <p:cNvSpPr txBox="1"/>
          <p:nvPr/>
        </p:nvSpPr>
        <p:spPr>
          <a:xfrm>
            <a:off x="3667831" y="5726337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 x 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B4A119-84AF-00B4-97A8-CCE67DB146D6}"/>
              </a:ext>
            </a:extLst>
          </p:cNvPr>
          <p:cNvSpPr txBox="1"/>
          <p:nvPr/>
        </p:nvSpPr>
        <p:spPr>
          <a:xfrm>
            <a:off x="3667831" y="6221870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A70E6-18D1-8333-9462-0186F8E3710E}"/>
                  </a:ext>
                </a:extLst>
              </p:cNvPr>
              <p:cNvSpPr txBox="1"/>
              <p:nvPr/>
            </p:nvSpPr>
            <p:spPr>
              <a:xfrm>
                <a:off x="6396747" y="5147236"/>
                <a:ext cx="3239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[ 7 + 3 x (-7) ]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A70E6-18D1-8333-9462-0186F8E37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747" y="5147236"/>
                <a:ext cx="3239990" cy="461665"/>
              </a:xfrm>
              <a:prstGeom prst="rect">
                <a:avLst/>
              </a:prstGeom>
              <a:blipFill>
                <a:blip r:embed="rId4"/>
                <a:stretch>
                  <a:fillRect l="-2820" t="-10526" r="-2068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646806-1F0C-A73E-2C53-E195530D24B1}"/>
                  </a:ext>
                </a:extLst>
              </p:cNvPr>
              <p:cNvSpPr txBox="1"/>
              <p:nvPr/>
            </p:nvSpPr>
            <p:spPr>
              <a:xfrm>
                <a:off x="6384604" y="5546372"/>
                <a:ext cx="3191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[ 7 + ( - 21 ) ]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646806-1F0C-A73E-2C53-E195530D2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604" y="5546372"/>
                <a:ext cx="3191899" cy="461665"/>
              </a:xfrm>
              <a:prstGeom prst="rect">
                <a:avLst/>
              </a:prstGeom>
              <a:blipFill>
                <a:blip r:embed="rId5"/>
                <a:stretch>
                  <a:fillRect l="-2863" t="-10526" r="-2099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AF06CC6-BC6D-7D43-6088-0BB05F77E9D4}"/>
                  </a:ext>
                </a:extLst>
              </p:cNvPr>
              <p:cNvSpPr txBox="1"/>
              <p:nvPr/>
            </p:nvSpPr>
            <p:spPr>
              <a:xfrm>
                <a:off x="6381275" y="5887202"/>
                <a:ext cx="16305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- 14 </a:t>
                </a:r>
                <a14:m>
                  <m:oMath xmlns:m="http://schemas.openxmlformats.org/officeDocument/2006/math">
                    <m:r>
                      <a:rPr lang="fr-FR" sz="24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AF06CC6-BC6D-7D43-6088-0BB05F77E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275" y="5887202"/>
                <a:ext cx="1630575" cy="461665"/>
              </a:xfrm>
              <a:prstGeom prst="rect">
                <a:avLst/>
              </a:prstGeom>
              <a:blipFill>
                <a:blip r:embed="rId6"/>
                <a:stretch>
                  <a:fillRect l="-5993" t="-10667" r="-5243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357F4441-AE23-7199-57C0-A25520A7CC09}"/>
              </a:ext>
            </a:extLst>
          </p:cNvPr>
          <p:cNvSpPr txBox="1"/>
          <p:nvPr/>
        </p:nvSpPr>
        <p:spPr>
          <a:xfrm>
            <a:off x="6396747" y="627674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A0945A2-041F-7D10-606C-B7C7206C22BC}"/>
              </a:ext>
            </a:extLst>
          </p:cNvPr>
          <p:cNvSpPr txBox="1"/>
          <p:nvPr/>
        </p:nvSpPr>
        <p:spPr>
          <a:xfrm>
            <a:off x="10330198" y="5274877"/>
            <a:ext cx="1975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- 4 + 3 - 2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67BC2A0-728A-A99A-CB00-BD7EEB387B8A}"/>
              </a:ext>
            </a:extLst>
          </p:cNvPr>
          <p:cNvSpPr txBox="1"/>
          <p:nvPr/>
        </p:nvSpPr>
        <p:spPr>
          <a:xfrm>
            <a:off x="10381986" y="5760204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- 1 - 2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1E2BBB3-BA75-0B20-51D2-6F0385D3290D}"/>
              </a:ext>
            </a:extLst>
          </p:cNvPr>
          <p:cNvSpPr txBox="1"/>
          <p:nvPr/>
        </p:nvSpPr>
        <p:spPr>
          <a:xfrm>
            <a:off x="10381986" y="622186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2748BDB-7F02-0A44-8F01-7971F1388759}"/>
              </a:ext>
            </a:extLst>
          </p:cNvPr>
          <p:cNvSpPr txBox="1"/>
          <p:nvPr/>
        </p:nvSpPr>
        <p:spPr>
          <a:xfrm>
            <a:off x="749823" y="5857302"/>
            <a:ext cx="120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 + 11</a:t>
            </a:r>
          </a:p>
        </p:txBody>
      </p:sp>
    </p:spTree>
    <p:extLst>
      <p:ext uri="{BB962C8B-B14F-4D97-AF65-F5344CB8AC3E}">
        <p14:creationId xmlns:p14="http://schemas.microsoft.com/office/powerpoint/2010/main" val="41158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0EC0AF-49E8-833C-D42C-80EBCF6FD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247"/>
            <a:ext cx="12192000" cy="663550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BFD3DD-B611-3A0F-1F7D-B9EF466E32B7}"/>
              </a:ext>
            </a:extLst>
          </p:cNvPr>
          <p:cNvSpPr txBox="1"/>
          <p:nvPr/>
        </p:nvSpPr>
        <p:spPr>
          <a:xfrm>
            <a:off x="92766" y="2566194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B19C66-5703-6B09-8AB5-47B454B30B5F}"/>
              </a:ext>
            </a:extLst>
          </p:cNvPr>
          <p:cNvSpPr txBox="1"/>
          <p:nvPr/>
        </p:nvSpPr>
        <p:spPr>
          <a:xfrm>
            <a:off x="92766" y="3052002"/>
            <a:ext cx="1949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 – 4 =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D9E817-958B-37DC-299C-157A81DECC4F}"/>
              </a:ext>
            </a:extLst>
          </p:cNvPr>
          <p:cNvSpPr txBox="1"/>
          <p:nvPr/>
        </p:nvSpPr>
        <p:spPr>
          <a:xfrm>
            <a:off x="2311033" y="2566194"/>
            <a:ext cx="312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( - 3 ) = - 9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5AFAC0-B744-7FBB-BB0B-38E39B0BB708}"/>
              </a:ext>
            </a:extLst>
          </p:cNvPr>
          <p:cNvSpPr txBox="1"/>
          <p:nvPr/>
        </p:nvSpPr>
        <p:spPr>
          <a:xfrm>
            <a:off x="2311032" y="3027859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- 9 + 5 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3CCA8AE-FB45-5EE7-8FE8-244A1F659523}"/>
              </a:ext>
            </a:extLst>
          </p:cNvPr>
          <p:cNvSpPr txBox="1"/>
          <p:nvPr/>
        </p:nvSpPr>
        <p:spPr>
          <a:xfrm>
            <a:off x="6937011" y="2335361"/>
            <a:ext cx="3539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( 7 – 4 ) x ( - 3 )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D3A2C3-A9DB-101A-2D05-F52715A212F3}"/>
              </a:ext>
            </a:extLst>
          </p:cNvPr>
          <p:cNvSpPr txBox="1"/>
          <p:nvPr/>
        </p:nvSpPr>
        <p:spPr>
          <a:xfrm>
            <a:off x="6582653" y="267848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3 x ( - 3)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ABDFB8-E8B8-3E2A-7C60-7E25EDD49F83}"/>
              </a:ext>
            </a:extLst>
          </p:cNvPr>
          <p:cNvSpPr txBox="1"/>
          <p:nvPr/>
        </p:nvSpPr>
        <p:spPr>
          <a:xfrm>
            <a:off x="6582653" y="3004228"/>
            <a:ext cx="1654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- 9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B19CF2-1599-8EDA-327E-0F8A53309545}"/>
              </a:ext>
            </a:extLst>
          </p:cNvPr>
          <p:cNvSpPr txBox="1"/>
          <p:nvPr/>
        </p:nvSpPr>
        <p:spPr>
          <a:xfrm>
            <a:off x="6582653" y="3304041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- 4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EE1C66-C602-3F40-2F42-94D0F70A04BD}"/>
              </a:ext>
            </a:extLst>
          </p:cNvPr>
          <p:cNvSpPr txBox="1"/>
          <p:nvPr/>
        </p:nvSpPr>
        <p:spPr>
          <a:xfrm>
            <a:off x="264904" y="4079392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B1B9E4-6E54-22DF-86BA-9D87FD01F3C6}"/>
              </a:ext>
            </a:extLst>
          </p:cNvPr>
          <p:cNvSpPr txBox="1"/>
          <p:nvPr/>
        </p:nvSpPr>
        <p:spPr>
          <a:xfrm>
            <a:off x="264904" y="4565200"/>
            <a:ext cx="25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- 2 – 4 = - 6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ADA83E6-0A22-D832-B7A0-DEACF36D3729}"/>
              </a:ext>
            </a:extLst>
          </p:cNvPr>
          <p:cNvSpPr txBox="1"/>
          <p:nvPr/>
        </p:nvSpPr>
        <p:spPr>
          <a:xfrm>
            <a:off x="3130835" y="4083194"/>
            <a:ext cx="3313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- 6 x ( - 3 ) = 18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9C455F-FA29-864C-AC86-5B4FF3533FCF}"/>
              </a:ext>
            </a:extLst>
          </p:cNvPr>
          <p:cNvSpPr txBox="1"/>
          <p:nvPr/>
        </p:nvSpPr>
        <p:spPr>
          <a:xfrm>
            <a:off x="3130835" y="4551190"/>
            <a:ext cx="2375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 + 5 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0552378-EC2C-3E18-6B78-780BF65594A4}"/>
              </a:ext>
            </a:extLst>
          </p:cNvPr>
          <p:cNvSpPr txBox="1"/>
          <p:nvPr/>
        </p:nvSpPr>
        <p:spPr>
          <a:xfrm>
            <a:off x="7109149" y="3848559"/>
            <a:ext cx="3993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 - 2 – 4 ) x ( - 3 )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ABCF8B-CD4F-B100-8F60-A4669531056A}"/>
              </a:ext>
            </a:extLst>
          </p:cNvPr>
          <p:cNvSpPr txBox="1"/>
          <p:nvPr/>
        </p:nvSpPr>
        <p:spPr>
          <a:xfrm>
            <a:off x="6754791" y="4191686"/>
            <a:ext cx="2967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- 6 x ( - 3)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85E3E25-1EF6-61DE-7BFF-501C2A93C153}"/>
              </a:ext>
            </a:extLst>
          </p:cNvPr>
          <p:cNvSpPr txBox="1"/>
          <p:nvPr/>
        </p:nvSpPr>
        <p:spPr>
          <a:xfrm>
            <a:off x="6754791" y="4517426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18 + 5</a:t>
            </a:r>
            <a:endParaRPr lang="fr-FR" sz="24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60CDE00-3A9F-9904-4BAA-0A67A0EC1A69}"/>
              </a:ext>
            </a:extLst>
          </p:cNvPr>
          <p:cNvSpPr txBox="1"/>
          <p:nvPr/>
        </p:nvSpPr>
        <p:spPr>
          <a:xfrm>
            <a:off x="6754791" y="481723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839D188-C029-F082-9EFB-F2C0D9F68F00}"/>
              </a:ext>
            </a:extLst>
          </p:cNvPr>
          <p:cNvSpPr txBox="1"/>
          <p:nvPr/>
        </p:nvSpPr>
        <p:spPr>
          <a:xfrm>
            <a:off x="92766" y="5528472"/>
            <a:ext cx="3690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procède à l’envers :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EAE6471-BF1F-B00E-13E1-6E0B557A7CFC}"/>
              </a:ext>
            </a:extLst>
          </p:cNvPr>
          <p:cNvSpPr txBox="1"/>
          <p:nvPr/>
        </p:nvSpPr>
        <p:spPr>
          <a:xfrm>
            <a:off x="4348252" y="5528471"/>
            <a:ext cx="245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26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–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5 = 21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A88E47-089A-3D34-7B3C-70B69FB6A7E7}"/>
                  </a:ext>
                </a:extLst>
              </p:cNvPr>
              <p:cNvSpPr txBox="1"/>
              <p:nvPr/>
            </p:nvSpPr>
            <p:spPr>
              <a:xfrm>
                <a:off x="4348252" y="5923191"/>
                <a:ext cx="34948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21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( - 3 ) = - 7 </a:t>
                </a: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A88E47-089A-3D34-7B3C-70B69FB6A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252" y="5923191"/>
                <a:ext cx="3494867" cy="461665"/>
              </a:xfrm>
              <a:prstGeom prst="rect">
                <a:avLst/>
              </a:prstGeom>
              <a:blipFill>
                <a:blip r:embed="rId3"/>
                <a:stretch>
                  <a:fillRect l="-2265" t="-10667" r="-1568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ZoneTexte 28">
            <a:extLst>
              <a:ext uri="{FF2B5EF4-FFF2-40B4-BE49-F238E27FC236}">
                <a16:creationId xmlns:a16="http://schemas.microsoft.com/office/drawing/2014/main" id="{63965952-27C8-13FE-88C9-701B38A9F736}"/>
              </a:ext>
            </a:extLst>
          </p:cNvPr>
          <p:cNvSpPr txBox="1"/>
          <p:nvPr/>
        </p:nvSpPr>
        <p:spPr>
          <a:xfrm>
            <a:off x="4348252" y="6328894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- 7 </a:t>
            </a:r>
            <a:r>
              <a:rPr lang="fr-FR" sz="2400" b="1" dirty="0">
                <a:solidFill>
                  <a:srgbClr val="FF00FF"/>
                </a:solidFill>
                <a:latin typeface="Comic Sans MS" panose="030F0702030302020204" pitchFamily="66" charset="0"/>
              </a:rPr>
              <a:t>+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4 =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- 3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14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1194</TotalTime>
  <Words>304</Words>
  <Application>Microsoft Office PowerPoint</Application>
  <PresentationFormat>Grand écran</PresentationFormat>
  <Paragraphs>87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60</cp:revision>
  <dcterms:created xsi:type="dcterms:W3CDTF">2014-09-07T17:19:12Z</dcterms:created>
  <dcterms:modified xsi:type="dcterms:W3CDTF">2022-11-07T19:03:09Z</dcterms:modified>
</cp:coreProperties>
</file>