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84B764F-DFD1-8B2B-A402-FB09C97E0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616"/>
            <a:ext cx="12192000" cy="528876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4050288" y="3553196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26F3BE-14AE-3066-8CFE-04C6CDF1BE80}"/>
                  </a:ext>
                </a:extLst>
              </p:cNvPr>
              <p:cNvSpPr txBox="1"/>
              <p:nvPr/>
            </p:nvSpPr>
            <p:spPr>
              <a:xfrm>
                <a:off x="10942154" y="3245420"/>
                <a:ext cx="8515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4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26F3BE-14AE-3066-8CFE-04C6CDF1B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154" y="3245420"/>
                <a:ext cx="85151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1E9280B4-CEAC-B1E3-AD53-E628FABC7613}"/>
              </a:ext>
            </a:extLst>
          </p:cNvPr>
          <p:cNvSpPr txBox="1"/>
          <p:nvPr/>
        </p:nvSpPr>
        <p:spPr>
          <a:xfrm>
            <a:off x="6912021" y="3322363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E8C6DC-46D9-8086-4886-0EAC424EB48C}"/>
              </a:ext>
            </a:extLst>
          </p:cNvPr>
          <p:cNvSpPr txBox="1"/>
          <p:nvPr/>
        </p:nvSpPr>
        <p:spPr>
          <a:xfrm>
            <a:off x="6827355" y="385576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167EE6-8481-02F3-6FDD-1311901F4C6E}"/>
              </a:ext>
            </a:extLst>
          </p:cNvPr>
          <p:cNvSpPr txBox="1"/>
          <p:nvPr/>
        </p:nvSpPr>
        <p:spPr>
          <a:xfrm>
            <a:off x="5537927" y="4317428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AA2E29-BA4B-D7C7-9BE2-4D7DF36F0ADF}"/>
              </a:ext>
            </a:extLst>
          </p:cNvPr>
          <p:cNvSpPr txBox="1"/>
          <p:nvPr/>
        </p:nvSpPr>
        <p:spPr>
          <a:xfrm>
            <a:off x="9097218" y="4317427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rationnel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36A514-1AE6-3C0A-D86C-E6682E3D5FA0}"/>
              </a:ext>
            </a:extLst>
          </p:cNvPr>
          <p:cNvSpPr txBox="1"/>
          <p:nvPr/>
        </p:nvSpPr>
        <p:spPr>
          <a:xfrm>
            <a:off x="2676194" y="5468894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589825-F19B-37DC-EA7C-5A78C6C27FDA}"/>
              </a:ext>
            </a:extLst>
          </p:cNvPr>
          <p:cNvSpPr txBox="1"/>
          <p:nvPr/>
        </p:nvSpPr>
        <p:spPr>
          <a:xfrm>
            <a:off x="6827355" y="5468894"/>
            <a:ext cx="150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écriture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103BD8-DA1D-8848-8280-6553CAD9344B}"/>
              </a:ext>
            </a:extLst>
          </p:cNvPr>
          <p:cNvSpPr txBox="1"/>
          <p:nvPr/>
        </p:nvSpPr>
        <p:spPr>
          <a:xfrm>
            <a:off x="8771826" y="5468894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fractionnaire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82CB1B-6606-9FB5-F49A-BDFF57022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7527"/>
            <a:ext cx="12192000" cy="40829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0FBFE4-CEC2-D502-DE50-621EDDD0E9F7}"/>
              </a:ext>
            </a:extLst>
          </p:cNvPr>
          <p:cNvSpPr txBox="1"/>
          <p:nvPr/>
        </p:nvSpPr>
        <p:spPr>
          <a:xfrm>
            <a:off x="2788755" y="195299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FC2EB7-4813-1DCD-7317-A5E92D041B77}"/>
              </a:ext>
            </a:extLst>
          </p:cNvPr>
          <p:cNvSpPr txBox="1"/>
          <p:nvPr/>
        </p:nvSpPr>
        <p:spPr>
          <a:xfrm>
            <a:off x="2805689" y="2456996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756168-F76E-D138-34BB-7A583FE284CB}"/>
              </a:ext>
            </a:extLst>
          </p:cNvPr>
          <p:cNvSpPr txBox="1"/>
          <p:nvPr/>
        </p:nvSpPr>
        <p:spPr>
          <a:xfrm>
            <a:off x="5689672" y="19529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8B3629-466B-C280-B915-8182E2033CD6}"/>
              </a:ext>
            </a:extLst>
          </p:cNvPr>
          <p:cNvSpPr txBox="1"/>
          <p:nvPr/>
        </p:nvSpPr>
        <p:spPr>
          <a:xfrm>
            <a:off x="5599336" y="2456995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48C8A8-27B7-E39B-2733-115AD2159472}"/>
              </a:ext>
            </a:extLst>
          </p:cNvPr>
          <p:cNvSpPr txBox="1"/>
          <p:nvPr/>
        </p:nvSpPr>
        <p:spPr>
          <a:xfrm>
            <a:off x="6894736" y="21183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CE6239-ACAB-25F3-31B4-A40147497448}"/>
              </a:ext>
            </a:extLst>
          </p:cNvPr>
          <p:cNvSpPr txBox="1"/>
          <p:nvPr/>
        </p:nvSpPr>
        <p:spPr>
          <a:xfrm>
            <a:off x="7368869" y="19529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98F8F6-93B2-2906-E5D7-083A68E93B9C}"/>
              </a:ext>
            </a:extLst>
          </p:cNvPr>
          <p:cNvSpPr txBox="1"/>
          <p:nvPr/>
        </p:nvSpPr>
        <p:spPr>
          <a:xfrm>
            <a:off x="7394270" y="2465461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1605EB-4624-A626-09C2-45A5E76FA3E7}"/>
              </a:ext>
            </a:extLst>
          </p:cNvPr>
          <p:cNvSpPr txBox="1"/>
          <p:nvPr/>
        </p:nvSpPr>
        <p:spPr>
          <a:xfrm>
            <a:off x="2525804" y="315583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4791A6-F430-5C7C-355F-F9BA9CBFD13E}"/>
              </a:ext>
            </a:extLst>
          </p:cNvPr>
          <p:cNvSpPr txBox="1"/>
          <p:nvPr/>
        </p:nvSpPr>
        <p:spPr>
          <a:xfrm>
            <a:off x="2631719" y="35710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36FCC7-5946-AB96-A23F-889C7C423543}"/>
              </a:ext>
            </a:extLst>
          </p:cNvPr>
          <p:cNvSpPr txBox="1"/>
          <p:nvPr/>
        </p:nvSpPr>
        <p:spPr>
          <a:xfrm>
            <a:off x="3571519" y="33402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C43680-25E1-CB7E-C044-214B71F39711}"/>
              </a:ext>
            </a:extLst>
          </p:cNvPr>
          <p:cNvSpPr txBox="1"/>
          <p:nvPr/>
        </p:nvSpPr>
        <p:spPr>
          <a:xfrm>
            <a:off x="6045860" y="31705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1336E4-4E50-1F5F-06A8-47690B4C3AD8}"/>
              </a:ext>
            </a:extLst>
          </p:cNvPr>
          <p:cNvSpPr txBox="1"/>
          <p:nvPr/>
        </p:nvSpPr>
        <p:spPr>
          <a:xfrm>
            <a:off x="6139635" y="35710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9712D4-24F0-C902-2398-B81D74D57E69}"/>
              </a:ext>
            </a:extLst>
          </p:cNvPr>
          <p:cNvSpPr txBox="1"/>
          <p:nvPr/>
        </p:nvSpPr>
        <p:spPr>
          <a:xfrm>
            <a:off x="6834501" y="335346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003ADA-4E65-149F-1235-2C8DFC0305F7}"/>
              </a:ext>
            </a:extLst>
          </p:cNvPr>
          <p:cNvSpPr txBox="1"/>
          <p:nvPr/>
        </p:nvSpPr>
        <p:spPr>
          <a:xfrm>
            <a:off x="9286031" y="317053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E7F5B0-1F49-2826-2326-E8CBB38D4C33}"/>
              </a:ext>
            </a:extLst>
          </p:cNvPr>
          <p:cNvSpPr txBox="1"/>
          <p:nvPr/>
        </p:nvSpPr>
        <p:spPr>
          <a:xfrm>
            <a:off x="9374172" y="357103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CD1A98-B809-0BF7-4E80-F81C70D5E4B6}"/>
              </a:ext>
            </a:extLst>
          </p:cNvPr>
          <p:cNvSpPr txBox="1"/>
          <p:nvPr/>
        </p:nvSpPr>
        <p:spPr>
          <a:xfrm>
            <a:off x="10074672" y="334020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276A4C3-9CE0-A9ED-C931-307782B1DF62}"/>
              </a:ext>
            </a:extLst>
          </p:cNvPr>
          <p:cNvSpPr txBox="1"/>
          <p:nvPr/>
        </p:nvSpPr>
        <p:spPr>
          <a:xfrm>
            <a:off x="5944834" y="4248471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58A4CE-6C1E-E8C7-3D3A-55F5462D967C}"/>
              </a:ext>
            </a:extLst>
          </p:cNvPr>
          <p:cNvSpPr txBox="1"/>
          <p:nvPr/>
        </p:nvSpPr>
        <p:spPr>
          <a:xfrm>
            <a:off x="9555255" y="40397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88F54B-1CDF-7B9E-2ECD-5A951BCD8A31}"/>
              </a:ext>
            </a:extLst>
          </p:cNvPr>
          <p:cNvSpPr txBox="1"/>
          <p:nvPr/>
        </p:nvSpPr>
        <p:spPr>
          <a:xfrm>
            <a:off x="9461479" y="443319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3FDA344-1738-6E30-5571-A76FC8F69D66}"/>
              </a:ext>
            </a:extLst>
          </p:cNvPr>
          <p:cNvSpPr txBox="1"/>
          <p:nvPr/>
        </p:nvSpPr>
        <p:spPr>
          <a:xfrm>
            <a:off x="10734406" y="40326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F2E1796-662F-DAB1-8CCD-EFABB7CE8701}"/>
              </a:ext>
            </a:extLst>
          </p:cNvPr>
          <p:cNvSpPr txBox="1"/>
          <p:nvPr/>
        </p:nvSpPr>
        <p:spPr>
          <a:xfrm>
            <a:off x="10734406" y="44331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3777AD-2BCE-F99E-AB89-081CB9085914}"/>
              </a:ext>
            </a:extLst>
          </p:cNvPr>
          <p:cNvSpPr txBox="1"/>
          <p:nvPr/>
        </p:nvSpPr>
        <p:spPr>
          <a:xfrm>
            <a:off x="5403427" y="4893060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</p:spTree>
    <p:extLst>
      <p:ext uri="{BB962C8B-B14F-4D97-AF65-F5344CB8AC3E}">
        <p14:creationId xmlns:p14="http://schemas.microsoft.com/office/powerpoint/2010/main" val="21002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385430-F6C2-D4A2-8B5F-E6F7D4698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505"/>
            <a:ext cx="12192000" cy="55769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233AEB-41BA-1360-34EF-DA4250DDCFA0}"/>
              </a:ext>
            </a:extLst>
          </p:cNvPr>
          <p:cNvSpPr txBox="1"/>
          <p:nvPr/>
        </p:nvSpPr>
        <p:spPr>
          <a:xfrm>
            <a:off x="7333368" y="1835471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1230A4-083B-5656-EC1D-FA3AB43670FB}"/>
              </a:ext>
            </a:extLst>
          </p:cNvPr>
          <p:cNvSpPr txBox="1"/>
          <p:nvPr/>
        </p:nvSpPr>
        <p:spPr>
          <a:xfrm>
            <a:off x="797101" y="229713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divisant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E11C19-96E7-D71D-0422-D7C694887106}"/>
              </a:ext>
            </a:extLst>
          </p:cNvPr>
          <p:cNvSpPr txBox="1"/>
          <p:nvPr/>
        </p:nvSpPr>
        <p:spPr>
          <a:xfrm>
            <a:off x="7043727" y="2297135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366FF-6A68-0BB6-25B4-20DC3B426F2B}"/>
              </a:ext>
            </a:extLst>
          </p:cNvPr>
          <p:cNvSpPr txBox="1"/>
          <p:nvPr/>
        </p:nvSpPr>
        <p:spPr>
          <a:xfrm>
            <a:off x="1908842" y="45916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DA7CC4-A8A6-B860-C99C-A7527F5FB4B6}"/>
              </a:ext>
            </a:extLst>
          </p:cNvPr>
          <p:cNvSpPr txBox="1"/>
          <p:nvPr/>
        </p:nvSpPr>
        <p:spPr>
          <a:xfrm>
            <a:off x="2560775" y="412993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7A131F-6326-163F-7CAC-6C5DCEC31E6D}"/>
              </a:ext>
            </a:extLst>
          </p:cNvPr>
          <p:cNvSpPr txBox="1"/>
          <p:nvPr/>
        </p:nvSpPr>
        <p:spPr>
          <a:xfrm>
            <a:off x="2590501" y="459160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FC30E0-6F2F-2C1A-DC56-4BE5A0004BBB}"/>
                  </a:ext>
                </a:extLst>
              </p:cNvPr>
              <p:cNvSpPr txBox="1"/>
              <p:nvPr/>
            </p:nvSpPr>
            <p:spPr>
              <a:xfrm>
                <a:off x="4681768" y="4591602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24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FC30E0-6F2F-2C1A-DC56-4BE5A0004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768" y="4591602"/>
                <a:ext cx="1242648" cy="461665"/>
              </a:xfrm>
              <a:prstGeom prst="rect">
                <a:avLst/>
              </a:prstGeom>
              <a:blipFill>
                <a:blip r:embed="rId3"/>
                <a:stretch>
                  <a:fillRect l="-7353" t="-10526" r="-735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16CFBE-0471-A508-185B-C9B931BEF899}"/>
                  </a:ext>
                </a:extLst>
              </p:cNvPr>
              <p:cNvSpPr txBox="1"/>
              <p:nvPr/>
            </p:nvSpPr>
            <p:spPr>
              <a:xfrm>
                <a:off x="4588631" y="4087602"/>
                <a:ext cx="14302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-20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16CFBE-0471-A508-185B-C9B931BEF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631" y="4087602"/>
                <a:ext cx="1430200" cy="461665"/>
              </a:xfrm>
              <a:prstGeom prst="rect">
                <a:avLst/>
              </a:prstGeom>
              <a:blipFill>
                <a:blip r:embed="rId4"/>
                <a:stretch>
                  <a:fillRect l="-6838" t="-10667" r="-5983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15975716-9295-15BF-693E-14F8C64BD5FC}"/>
              </a:ext>
            </a:extLst>
          </p:cNvPr>
          <p:cNvSpPr txBox="1"/>
          <p:nvPr/>
        </p:nvSpPr>
        <p:spPr>
          <a:xfrm>
            <a:off x="6096000" y="408760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63A7A95-BF91-9E44-0845-BF6964F4A61E}"/>
                  </a:ext>
                </a:extLst>
              </p:cNvPr>
              <p:cNvSpPr txBox="1"/>
              <p:nvPr/>
            </p:nvSpPr>
            <p:spPr>
              <a:xfrm>
                <a:off x="8501444" y="4087600"/>
                <a:ext cx="14302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63A7A95-BF91-9E44-0845-BF6964F4A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1444" y="4087600"/>
                <a:ext cx="1430200" cy="461665"/>
              </a:xfrm>
              <a:prstGeom prst="rect">
                <a:avLst/>
              </a:prstGeom>
              <a:blipFill>
                <a:blip r:embed="rId5"/>
                <a:stretch>
                  <a:fillRect l="-6838" t="-10667" r="-641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588B87-DA76-DC99-A5E1-FDE28CF0BD78}"/>
                  </a:ext>
                </a:extLst>
              </p:cNvPr>
              <p:cNvSpPr txBox="1"/>
              <p:nvPr/>
            </p:nvSpPr>
            <p:spPr>
              <a:xfrm>
                <a:off x="8313893" y="4591602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-44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588B87-DA76-DC99-A5E1-FDE28CF0B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893" y="4591602"/>
                <a:ext cx="1617751" cy="461665"/>
              </a:xfrm>
              <a:prstGeom prst="rect">
                <a:avLst/>
              </a:prstGeom>
              <a:blipFill>
                <a:blip r:embed="rId6"/>
                <a:stretch>
                  <a:fillRect l="-6038" t="-10526" r="-528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A608104-CB92-F4C8-7EBC-B8AA75FE0FE2}"/>
              </a:ext>
            </a:extLst>
          </p:cNvPr>
          <p:cNvSpPr txBox="1"/>
          <p:nvPr/>
        </p:nvSpPr>
        <p:spPr>
          <a:xfrm>
            <a:off x="9931644" y="459160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44D2C3-4DC8-C527-949A-4586269F2A0F}"/>
              </a:ext>
            </a:extLst>
          </p:cNvPr>
          <p:cNvSpPr txBox="1"/>
          <p:nvPr/>
        </p:nvSpPr>
        <p:spPr>
          <a:xfrm>
            <a:off x="11082758" y="4087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139F93-D744-6E79-CEFD-156BD7E949CD}"/>
              </a:ext>
            </a:extLst>
          </p:cNvPr>
          <p:cNvSpPr txBox="1"/>
          <p:nvPr/>
        </p:nvSpPr>
        <p:spPr>
          <a:xfrm>
            <a:off x="11082760" y="45916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724248-EFDD-95E7-F668-BCE344915530}"/>
              </a:ext>
            </a:extLst>
          </p:cNvPr>
          <p:cNvSpPr txBox="1"/>
          <p:nvPr/>
        </p:nvSpPr>
        <p:spPr>
          <a:xfrm>
            <a:off x="2374666" y="50532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D12DF3-8502-93CA-43B7-874B1109DF68}"/>
              </a:ext>
            </a:extLst>
          </p:cNvPr>
          <p:cNvSpPr txBox="1"/>
          <p:nvPr/>
        </p:nvSpPr>
        <p:spPr>
          <a:xfrm>
            <a:off x="6167502" y="511079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1B13B3-5E85-5CE6-C025-26B7D4ED64EC}"/>
              </a:ext>
            </a:extLst>
          </p:cNvPr>
          <p:cNvSpPr txBox="1"/>
          <p:nvPr/>
        </p:nvSpPr>
        <p:spPr>
          <a:xfrm>
            <a:off x="10150008" y="57812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-7</a:t>
            </a:r>
          </a:p>
        </p:txBody>
      </p:sp>
    </p:spTree>
    <p:extLst>
      <p:ext uri="{BB962C8B-B14F-4D97-AF65-F5344CB8AC3E}">
        <p14:creationId xmlns:p14="http://schemas.microsoft.com/office/powerpoint/2010/main" val="158951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4C7483-FA3D-2D73-5C7B-867A09B9C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97"/>
            <a:ext cx="12192000" cy="2455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2026CC-B73F-E86B-C0B4-5A9C91DB9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167"/>
            <a:ext cx="12192000" cy="24027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3EC23D-1556-6CD4-E142-245B637F2617}"/>
              </a:ext>
            </a:extLst>
          </p:cNvPr>
          <p:cNvSpPr txBox="1"/>
          <p:nvPr/>
        </p:nvSpPr>
        <p:spPr>
          <a:xfrm>
            <a:off x="5927902" y="2148737"/>
            <a:ext cx="138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 croix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7D3072-D62C-0744-5E9C-07E35972CA10}"/>
              </a:ext>
            </a:extLst>
          </p:cNvPr>
          <p:cNvSpPr txBox="1"/>
          <p:nvPr/>
        </p:nvSpPr>
        <p:spPr>
          <a:xfrm>
            <a:off x="8383234" y="2148737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x 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822DA4-E869-07F6-8BC0-034C0350ACCF}"/>
              </a:ext>
            </a:extLst>
          </p:cNvPr>
          <p:cNvSpPr txBox="1"/>
          <p:nvPr/>
        </p:nvSpPr>
        <p:spPr>
          <a:xfrm>
            <a:off x="9949541" y="2148736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 x 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D1EDA5-01B4-711F-1434-F99307B95C7D}"/>
              </a:ext>
            </a:extLst>
          </p:cNvPr>
          <p:cNvSpPr txBox="1"/>
          <p:nvPr/>
        </p:nvSpPr>
        <p:spPr>
          <a:xfrm>
            <a:off x="10847008" y="3833938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B9BF80-549D-0B11-DA63-8E3474DB0F85}"/>
              </a:ext>
            </a:extLst>
          </p:cNvPr>
          <p:cNvSpPr txBox="1"/>
          <p:nvPr/>
        </p:nvSpPr>
        <p:spPr>
          <a:xfrm>
            <a:off x="4327674" y="5273272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14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BE882F5-0F05-B771-6A9C-16F8DF8A9071}"/>
              </a:ext>
            </a:extLst>
          </p:cNvPr>
          <p:cNvSpPr txBox="1"/>
          <p:nvPr/>
        </p:nvSpPr>
        <p:spPr>
          <a:xfrm>
            <a:off x="5927902" y="527327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x 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7AE753-B8D1-88EC-2195-40B2659024D4}"/>
              </a:ext>
            </a:extLst>
          </p:cNvPr>
          <p:cNvSpPr txBox="1"/>
          <p:nvPr/>
        </p:nvSpPr>
        <p:spPr>
          <a:xfrm>
            <a:off x="7502702" y="527327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695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8F48F4-7962-7F16-0DA3-A1E63DBC3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3" y="0"/>
            <a:ext cx="12142034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5FB9CD-B82A-931D-2413-3FB3C46500AC}"/>
              </a:ext>
            </a:extLst>
          </p:cNvPr>
          <p:cNvSpPr txBox="1"/>
          <p:nvPr/>
        </p:nvSpPr>
        <p:spPr>
          <a:xfrm>
            <a:off x="5165874" y="811338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FB23F5-8DB5-BBD2-6A4F-7AF18967BF90}"/>
              </a:ext>
            </a:extLst>
          </p:cNvPr>
          <p:cNvSpPr txBox="1"/>
          <p:nvPr/>
        </p:nvSpPr>
        <p:spPr>
          <a:xfrm>
            <a:off x="6910007" y="242000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6E551B-F31D-47F2-81EC-87AE8659F271}"/>
              </a:ext>
            </a:extLst>
          </p:cNvPr>
          <p:cNvSpPr txBox="1"/>
          <p:nvPr/>
        </p:nvSpPr>
        <p:spPr>
          <a:xfrm>
            <a:off x="255207" y="489227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D1BB98-952B-4F89-282F-F350292B4EFA}"/>
              </a:ext>
            </a:extLst>
          </p:cNvPr>
          <p:cNvSpPr txBox="1"/>
          <p:nvPr/>
        </p:nvSpPr>
        <p:spPr>
          <a:xfrm>
            <a:off x="1347407" y="48922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F518DE-3A96-7925-8A35-E7A68191F89B}"/>
              </a:ext>
            </a:extLst>
          </p:cNvPr>
          <p:cNvSpPr txBox="1"/>
          <p:nvPr/>
        </p:nvSpPr>
        <p:spPr>
          <a:xfrm>
            <a:off x="2303748" y="489227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01A7B2-05B1-0877-C669-81709657E408}"/>
              </a:ext>
            </a:extLst>
          </p:cNvPr>
          <p:cNvSpPr txBox="1"/>
          <p:nvPr/>
        </p:nvSpPr>
        <p:spPr>
          <a:xfrm>
            <a:off x="267384" y="535393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74F29B-562B-78B1-C9A4-8700B3945254}"/>
              </a:ext>
            </a:extLst>
          </p:cNvPr>
          <p:cNvSpPr txBox="1"/>
          <p:nvPr/>
        </p:nvSpPr>
        <p:spPr>
          <a:xfrm>
            <a:off x="1335230" y="537087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FA6468-B799-2EC0-E9BA-A7869CF9E155}"/>
              </a:ext>
            </a:extLst>
          </p:cNvPr>
          <p:cNvSpPr txBox="1"/>
          <p:nvPr/>
        </p:nvSpPr>
        <p:spPr>
          <a:xfrm>
            <a:off x="2303748" y="537087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3F3CD4-D2C6-D83C-9837-D18E0CDC5947}"/>
                  </a:ext>
                </a:extLst>
              </p:cNvPr>
              <p:cNvSpPr txBox="1"/>
              <p:nvPr/>
            </p:nvSpPr>
            <p:spPr>
              <a:xfrm>
                <a:off x="3224034" y="6065137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3F3CD4-D2C6-D83C-9837-D18E0CDC5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034" y="6065137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A69A8DE-6142-61C4-446F-AC2066A79DBF}"/>
              </a:ext>
            </a:extLst>
          </p:cNvPr>
          <p:cNvSpPr txBox="1"/>
          <p:nvPr/>
        </p:nvSpPr>
        <p:spPr>
          <a:xfrm>
            <a:off x="6164661" y="48922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0F69D8-2540-2134-8009-9C4D3EA54CF4}"/>
              </a:ext>
            </a:extLst>
          </p:cNvPr>
          <p:cNvSpPr txBox="1"/>
          <p:nvPr/>
        </p:nvSpPr>
        <p:spPr>
          <a:xfrm>
            <a:off x="7146449" y="48922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57CD88-69CE-5B34-329C-1583010939EC}"/>
              </a:ext>
            </a:extLst>
          </p:cNvPr>
          <p:cNvSpPr txBox="1"/>
          <p:nvPr/>
        </p:nvSpPr>
        <p:spPr>
          <a:xfrm>
            <a:off x="8207509" y="489927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A55DEB-32C3-A437-C7C7-2E24CA63A744}"/>
              </a:ext>
            </a:extLst>
          </p:cNvPr>
          <p:cNvSpPr txBox="1"/>
          <p:nvPr/>
        </p:nvSpPr>
        <p:spPr>
          <a:xfrm>
            <a:off x="6217200" y="535393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2A1606-4798-0672-8BA7-DC6A317284E5}"/>
              </a:ext>
            </a:extLst>
          </p:cNvPr>
          <p:cNvSpPr txBox="1"/>
          <p:nvPr/>
        </p:nvSpPr>
        <p:spPr>
          <a:xfrm>
            <a:off x="7117210" y="53539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B9A1E6B-F2A6-3902-8987-226FE2BF5382}"/>
              </a:ext>
            </a:extLst>
          </p:cNvPr>
          <p:cNvSpPr txBox="1"/>
          <p:nvPr/>
        </p:nvSpPr>
        <p:spPr>
          <a:xfrm>
            <a:off x="8207509" y="537087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73CF942-888E-3198-DC62-632086A85655}"/>
                  </a:ext>
                </a:extLst>
              </p:cNvPr>
              <p:cNvSpPr txBox="1"/>
              <p:nvPr/>
            </p:nvSpPr>
            <p:spPr>
              <a:xfrm>
                <a:off x="9066034" y="6065137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73CF942-888E-3198-DC62-632086A85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6034" y="6065137"/>
                <a:ext cx="5469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05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7F183D-077D-042E-E536-87C3E30E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700"/>
            <a:ext cx="12192000" cy="39485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598092B-442D-D02F-DB2D-825358B88773}"/>
              </a:ext>
            </a:extLst>
          </p:cNvPr>
          <p:cNvSpPr txBox="1"/>
          <p:nvPr/>
        </p:nvSpPr>
        <p:spPr>
          <a:xfrm>
            <a:off x="1254274" y="2039006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Simplifier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6BCFBC-E5E7-7E64-4994-559236A0A1DF}"/>
              </a:ext>
            </a:extLst>
          </p:cNvPr>
          <p:cNvSpPr txBox="1"/>
          <p:nvPr/>
        </p:nvSpPr>
        <p:spPr>
          <a:xfrm>
            <a:off x="9060540" y="2039006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F2E0E1-2426-0646-D2EE-AD2DF9D33F08}"/>
              </a:ext>
            </a:extLst>
          </p:cNvPr>
          <p:cNvSpPr txBox="1"/>
          <p:nvPr/>
        </p:nvSpPr>
        <p:spPr>
          <a:xfrm>
            <a:off x="5174339" y="2530071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D5DE12-AAC1-DBB7-7C2A-9BF2A9B38F6E}"/>
              </a:ext>
            </a:extLst>
          </p:cNvPr>
          <p:cNvSpPr txBox="1"/>
          <p:nvPr/>
        </p:nvSpPr>
        <p:spPr>
          <a:xfrm>
            <a:off x="8010673" y="3342872"/>
            <a:ext cx="1907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irréductible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2958BF-3F1A-7EF8-35BC-D1A4E72CDC2B}"/>
                  </a:ext>
                </a:extLst>
              </p:cNvPr>
              <p:cNvSpPr txBox="1"/>
              <p:nvPr/>
            </p:nvSpPr>
            <p:spPr>
              <a:xfrm>
                <a:off x="2385767" y="4374264"/>
                <a:ext cx="73129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2958BF-3F1A-7EF8-35BC-D1A4E72CD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767" y="4374264"/>
                <a:ext cx="73129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C53325-1A6C-4C57-3E8B-070C17B152BD}"/>
                  </a:ext>
                </a:extLst>
              </p:cNvPr>
              <p:cNvSpPr txBox="1"/>
              <p:nvPr/>
            </p:nvSpPr>
            <p:spPr>
              <a:xfrm>
                <a:off x="5577701" y="4374264"/>
                <a:ext cx="73129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C53325-1A6C-4C57-3E8B-070C17B15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701" y="4374264"/>
                <a:ext cx="731290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9AAB49-5D41-2397-3EEB-D0195213CB71}"/>
                  </a:ext>
                </a:extLst>
              </p:cNvPr>
              <p:cNvSpPr txBox="1"/>
              <p:nvPr/>
            </p:nvSpPr>
            <p:spPr>
              <a:xfrm>
                <a:off x="6096000" y="4374264"/>
                <a:ext cx="81676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9AAB49-5D41-2397-3EEB-D0195213C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74264"/>
                <a:ext cx="816762" cy="791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975C0-443E-2BC5-041A-82C156DCA841}"/>
                  </a:ext>
                </a:extLst>
              </p:cNvPr>
              <p:cNvSpPr txBox="1"/>
              <p:nvPr/>
            </p:nvSpPr>
            <p:spPr>
              <a:xfrm>
                <a:off x="8618752" y="4381766"/>
                <a:ext cx="91563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975C0-443E-2BC5-041A-82C156DC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752" y="4381766"/>
                <a:ext cx="915635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210026-9D65-7264-7982-FDABE7CC1440}"/>
                  </a:ext>
                </a:extLst>
              </p:cNvPr>
              <p:cNvSpPr txBox="1"/>
              <p:nvPr/>
            </p:nvSpPr>
            <p:spPr>
              <a:xfrm>
                <a:off x="9294205" y="4374264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210026-9D65-7264-7982-FDABE7CC1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205" y="4374264"/>
                <a:ext cx="1045992" cy="786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43B0C2-ABD1-77FF-99EF-6A1D4702D58A}"/>
                  </a:ext>
                </a:extLst>
              </p:cNvPr>
              <p:cNvSpPr txBox="1"/>
              <p:nvPr/>
            </p:nvSpPr>
            <p:spPr>
              <a:xfrm>
                <a:off x="10123939" y="4381766"/>
                <a:ext cx="104599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43B0C2-ABD1-77FF-99EF-6A1D4702D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939" y="4381766"/>
                <a:ext cx="1045992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1F0BFE-17FF-F695-F02B-6EA71D260CD1}"/>
                  </a:ext>
                </a:extLst>
              </p:cNvPr>
              <p:cNvSpPr txBox="1"/>
              <p:nvPr/>
            </p:nvSpPr>
            <p:spPr>
              <a:xfrm>
                <a:off x="10917788" y="4381766"/>
                <a:ext cx="109728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1F0BFE-17FF-F695-F02B-6EA71D260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7788" y="4381766"/>
                <a:ext cx="1097287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65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22D6EC-B52F-E42D-B258-9E9EF2EC3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4890"/>
            <a:ext cx="12192000" cy="34082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EEB0D0-3529-2CF8-1BD2-CEB8C07E2969}"/>
              </a:ext>
            </a:extLst>
          </p:cNvPr>
          <p:cNvSpPr txBox="1"/>
          <p:nvPr/>
        </p:nvSpPr>
        <p:spPr>
          <a:xfrm>
            <a:off x="10559141" y="1724890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premiers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5BED40-146E-AE6F-2FBE-281A5760DE7F}"/>
              </a:ext>
            </a:extLst>
          </p:cNvPr>
          <p:cNvSpPr txBox="1"/>
          <p:nvPr/>
        </p:nvSpPr>
        <p:spPr>
          <a:xfrm>
            <a:off x="2685142" y="3121967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3AD8CA-04DF-070C-28E9-61FE47E99DAF}"/>
              </a:ext>
            </a:extLst>
          </p:cNvPr>
          <p:cNvSpPr txBox="1"/>
          <p:nvPr/>
        </p:nvSpPr>
        <p:spPr>
          <a:xfrm>
            <a:off x="2685142" y="363443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6F2495A-650D-7157-308B-66331AE2484F}"/>
              </a:ext>
            </a:extLst>
          </p:cNvPr>
          <p:cNvCxnSpPr/>
          <p:nvPr/>
        </p:nvCxnSpPr>
        <p:spPr>
          <a:xfrm>
            <a:off x="3589867" y="4605867"/>
            <a:ext cx="206586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58FA223-ED3E-E31F-1670-FEAAB4CD6140}"/>
              </a:ext>
            </a:extLst>
          </p:cNvPr>
          <p:cNvSpPr txBox="1"/>
          <p:nvPr/>
        </p:nvSpPr>
        <p:spPr>
          <a:xfrm>
            <a:off x="3506040" y="4152938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5304A9-35FC-E402-E916-C0AE9C04CA29}"/>
              </a:ext>
            </a:extLst>
          </p:cNvPr>
          <p:cNvSpPr txBox="1"/>
          <p:nvPr/>
        </p:nvSpPr>
        <p:spPr>
          <a:xfrm>
            <a:off x="3801901" y="4563067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44ACBB-F40C-BCC6-F2DF-81EF99015EBF}"/>
              </a:ext>
            </a:extLst>
          </p:cNvPr>
          <p:cNvCxnSpPr/>
          <p:nvPr/>
        </p:nvCxnSpPr>
        <p:spPr>
          <a:xfrm flipH="1">
            <a:off x="4800860" y="4200767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57D4EC0-824F-F6C6-276E-A68940DC2AF0}"/>
              </a:ext>
            </a:extLst>
          </p:cNvPr>
          <p:cNvCxnSpPr/>
          <p:nvPr/>
        </p:nvCxnSpPr>
        <p:spPr>
          <a:xfrm flipH="1">
            <a:off x="4461932" y="4598431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725C8F6-709C-4C43-263A-88F58564443C}"/>
              </a:ext>
            </a:extLst>
          </p:cNvPr>
          <p:cNvCxnSpPr/>
          <p:nvPr/>
        </p:nvCxnSpPr>
        <p:spPr>
          <a:xfrm flipH="1">
            <a:off x="5409829" y="4192536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90975F1-A669-8A61-E509-315D77374468}"/>
              </a:ext>
            </a:extLst>
          </p:cNvPr>
          <p:cNvCxnSpPr/>
          <p:nvPr/>
        </p:nvCxnSpPr>
        <p:spPr>
          <a:xfrm flipH="1">
            <a:off x="5037426" y="4593485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927641A-7400-F539-3D8D-313FF6E6B7C1}"/>
                  </a:ext>
                </a:extLst>
              </p:cNvPr>
              <p:cNvSpPr txBox="1"/>
              <p:nvPr/>
            </p:nvSpPr>
            <p:spPr>
              <a:xfrm>
                <a:off x="5703649" y="4173835"/>
                <a:ext cx="135755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927641A-7400-F539-3D8D-313FF6E6B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649" y="4173835"/>
                <a:ext cx="135755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2BA0DAE-5C95-EDF9-4F36-6CE397B1E0A0}"/>
                  </a:ext>
                </a:extLst>
              </p:cNvPr>
              <p:cNvSpPr txBox="1"/>
              <p:nvPr/>
            </p:nvSpPr>
            <p:spPr>
              <a:xfrm>
                <a:off x="6871232" y="4152938"/>
                <a:ext cx="816762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2BA0DAE-5C95-EDF9-4F36-6CE397B1E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232" y="4152938"/>
                <a:ext cx="816762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BA84EF-0B60-EC95-42D2-3AD8B8CE9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861"/>
            <a:ext cx="12192000" cy="64262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16A2BA-A205-45BD-5DBE-19A2EA452D92}"/>
              </a:ext>
            </a:extLst>
          </p:cNvPr>
          <p:cNvSpPr txBox="1"/>
          <p:nvPr/>
        </p:nvSpPr>
        <p:spPr>
          <a:xfrm>
            <a:off x="5597674" y="1319339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6808F-AF04-4E5A-6A02-29077E2775AB}"/>
                  </a:ext>
                </a:extLst>
              </p:cNvPr>
              <p:cNvSpPr txBox="1"/>
              <p:nvPr/>
            </p:nvSpPr>
            <p:spPr>
              <a:xfrm>
                <a:off x="1313541" y="4155673"/>
                <a:ext cx="15466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6808F-AF04-4E5A-6A02-29077E277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541" y="4155673"/>
                <a:ext cx="15466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F9609FD0-EB84-770A-952E-41BA0C90CF58}"/>
              </a:ext>
            </a:extLst>
          </p:cNvPr>
          <p:cNvSpPr txBox="1"/>
          <p:nvPr/>
        </p:nvSpPr>
        <p:spPr>
          <a:xfrm>
            <a:off x="60474" y="5091873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76DFD5-893B-E26B-849A-35E8E0656B9C}"/>
                  </a:ext>
                </a:extLst>
              </p:cNvPr>
              <p:cNvSpPr txBox="1"/>
              <p:nvPr/>
            </p:nvSpPr>
            <p:spPr>
              <a:xfrm>
                <a:off x="1381274" y="4926827"/>
                <a:ext cx="154664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76DFD5-893B-E26B-849A-35E8E0656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274" y="4926827"/>
                <a:ext cx="1546642" cy="791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1F9E66-EB97-C2CC-4E0C-FC4BD61C283D}"/>
                  </a:ext>
                </a:extLst>
              </p:cNvPr>
              <p:cNvSpPr txBox="1"/>
              <p:nvPr/>
            </p:nvSpPr>
            <p:spPr>
              <a:xfrm>
                <a:off x="5322679" y="4063227"/>
                <a:ext cx="1729384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1F9E66-EB97-C2CC-4E0C-FC4BD61C2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679" y="4063227"/>
                <a:ext cx="1729384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E38621F-592F-34A5-62DF-EB36D8934333}"/>
                  </a:ext>
                </a:extLst>
              </p:cNvPr>
              <p:cNvSpPr txBox="1"/>
              <p:nvPr/>
            </p:nvSpPr>
            <p:spPr>
              <a:xfrm>
                <a:off x="5199176" y="4973941"/>
                <a:ext cx="1915333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E38621F-592F-34A5-62DF-EB36D8934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176" y="4973941"/>
                <a:ext cx="1915333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E49E7D-B713-9368-3009-268E405C71CF}"/>
                  </a:ext>
                </a:extLst>
              </p:cNvPr>
              <p:cNvSpPr txBox="1"/>
              <p:nvPr/>
            </p:nvSpPr>
            <p:spPr>
              <a:xfrm>
                <a:off x="5291348" y="5848460"/>
                <a:ext cx="1730987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E49E7D-B713-9368-3009-268E405C7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348" y="5848460"/>
                <a:ext cx="1730987" cy="7936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468A01B-E95E-CB08-226F-C0A53D3EC38B}"/>
                  </a:ext>
                </a:extLst>
              </p:cNvPr>
              <p:cNvSpPr txBox="1"/>
              <p:nvPr/>
            </p:nvSpPr>
            <p:spPr>
              <a:xfrm>
                <a:off x="8134298" y="4155673"/>
                <a:ext cx="1729384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468A01B-E95E-CB08-226F-C0A53D3EC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298" y="4155673"/>
                <a:ext cx="1729384" cy="7938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B712268-4C0A-D1AC-EE56-4FC552EDF436}"/>
                  </a:ext>
                </a:extLst>
              </p:cNvPr>
              <p:cNvSpPr txBox="1"/>
              <p:nvPr/>
            </p:nvSpPr>
            <p:spPr>
              <a:xfrm>
                <a:off x="10139042" y="4132955"/>
                <a:ext cx="1729384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B712268-4C0A-D1AC-EE56-4FC552EDF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042" y="4132955"/>
                <a:ext cx="1729384" cy="7863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2014CE-23D7-4DCC-E852-0D9EFE3C4331}"/>
                  </a:ext>
                </a:extLst>
              </p:cNvPr>
              <p:cNvSpPr txBox="1"/>
              <p:nvPr/>
            </p:nvSpPr>
            <p:spPr>
              <a:xfrm>
                <a:off x="9181375" y="4977841"/>
                <a:ext cx="191533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2014CE-23D7-4DCC-E852-0D9EFE3C4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375" y="4977841"/>
                <a:ext cx="1915333" cy="7938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A2C391-097B-1A05-FDC3-6AFE08FA9530}"/>
                  </a:ext>
                </a:extLst>
              </p:cNvPr>
              <p:cNvSpPr txBox="1"/>
              <p:nvPr/>
            </p:nvSpPr>
            <p:spPr>
              <a:xfrm>
                <a:off x="9273547" y="5848459"/>
                <a:ext cx="1546642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A2C391-097B-1A05-FDC3-6AFE08FA9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547" y="5848459"/>
                <a:ext cx="1546642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77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75CE0DB-67BB-751C-B659-C41B463C6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645"/>
            <a:ext cx="12192000" cy="50527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222A6B-0E93-7288-D845-CB96A51E5694}"/>
              </a:ext>
            </a:extLst>
          </p:cNvPr>
          <p:cNvSpPr txBox="1"/>
          <p:nvPr/>
        </p:nvSpPr>
        <p:spPr>
          <a:xfrm>
            <a:off x="6738513" y="200710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693DD2-29D7-9D71-5806-DCFAE5588332}"/>
              </a:ext>
            </a:extLst>
          </p:cNvPr>
          <p:cNvSpPr txBox="1"/>
          <p:nvPr/>
        </p:nvSpPr>
        <p:spPr>
          <a:xfrm>
            <a:off x="7581534" y="2483274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C92CA8-7E76-D0FD-0A34-831200E85BAD}"/>
              </a:ext>
            </a:extLst>
          </p:cNvPr>
          <p:cNvSpPr txBox="1"/>
          <p:nvPr/>
        </p:nvSpPr>
        <p:spPr>
          <a:xfrm>
            <a:off x="2864959" y="296733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BF9BAB1-FA19-99F7-EE00-68020F325F55}"/>
                  </a:ext>
                </a:extLst>
              </p:cNvPr>
              <p:cNvSpPr txBox="1"/>
              <p:nvPr/>
            </p:nvSpPr>
            <p:spPr>
              <a:xfrm>
                <a:off x="1285579" y="4030892"/>
                <a:ext cx="105246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BF9BAB1-FA19-99F7-EE00-68020F325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579" y="4030892"/>
                <a:ext cx="105246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D7651C-5E58-0EB4-6EE5-9F1D78ABC7F3}"/>
                  </a:ext>
                </a:extLst>
              </p:cNvPr>
              <p:cNvSpPr txBox="1"/>
              <p:nvPr/>
            </p:nvSpPr>
            <p:spPr>
              <a:xfrm>
                <a:off x="2064512" y="403089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D7651C-5E58-0EB4-6EE5-9F1D78AB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2" y="4030891"/>
                <a:ext cx="816762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D975EC-3737-92D6-C76B-707FF6567065}"/>
                  </a:ext>
                </a:extLst>
              </p:cNvPr>
              <p:cNvSpPr txBox="1"/>
              <p:nvPr/>
            </p:nvSpPr>
            <p:spPr>
              <a:xfrm>
                <a:off x="7284047" y="4034893"/>
                <a:ext cx="105246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D975EC-3737-92D6-C76B-707FF6567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047" y="4034893"/>
                <a:ext cx="1052468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A84585-ADB2-9007-749F-16ED55BE3F74}"/>
                  </a:ext>
                </a:extLst>
              </p:cNvPr>
              <p:cNvSpPr txBox="1"/>
              <p:nvPr/>
            </p:nvSpPr>
            <p:spPr>
              <a:xfrm>
                <a:off x="8062980" y="4034892"/>
                <a:ext cx="104599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A84585-ADB2-9007-749F-16ED55BE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2980" y="4034892"/>
                <a:ext cx="1045992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EAB556-88E3-06CF-13D8-0DEF8616CDD2}"/>
                  </a:ext>
                </a:extLst>
              </p:cNvPr>
              <p:cNvSpPr txBox="1"/>
              <p:nvPr/>
            </p:nvSpPr>
            <p:spPr>
              <a:xfrm>
                <a:off x="1920579" y="5051272"/>
                <a:ext cx="1951753" cy="7957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EAB556-88E3-06CF-13D8-0DEF8616C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579" y="5051272"/>
                <a:ext cx="1951753" cy="795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BE9F95-674E-FAE0-81E0-94DBC6580039}"/>
                  </a:ext>
                </a:extLst>
              </p:cNvPr>
              <p:cNvSpPr txBox="1"/>
              <p:nvPr/>
            </p:nvSpPr>
            <p:spPr>
              <a:xfrm>
                <a:off x="3676137" y="5056080"/>
                <a:ext cx="1230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BE9F95-674E-FAE0-81E0-94DBC6580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37" y="5056080"/>
                <a:ext cx="1230337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17CB72C-FAE5-4C3E-D51E-10DE386BDD3E}"/>
                  </a:ext>
                </a:extLst>
              </p:cNvPr>
              <p:cNvSpPr txBox="1"/>
              <p:nvPr/>
            </p:nvSpPr>
            <p:spPr>
              <a:xfrm>
                <a:off x="7745646" y="5098293"/>
                <a:ext cx="195175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17CB72C-FAE5-4C3E-D51E-10DE386BD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646" y="5098293"/>
                <a:ext cx="1951753" cy="7938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7FAD92E-377C-9CA4-9AE3-E9F58E1AA66F}"/>
                  </a:ext>
                </a:extLst>
              </p:cNvPr>
              <p:cNvSpPr txBox="1"/>
              <p:nvPr/>
            </p:nvSpPr>
            <p:spPr>
              <a:xfrm>
                <a:off x="9501204" y="5103101"/>
                <a:ext cx="178074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7FAD92E-377C-9CA4-9AE3-E9F58E1AA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204" y="5103101"/>
                <a:ext cx="1780744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E2C43EE-3304-114F-8DE1-CB20872BE369}"/>
                  </a:ext>
                </a:extLst>
              </p:cNvPr>
              <p:cNvSpPr txBox="1"/>
              <p:nvPr/>
            </p:nvSpPr>
            <p:spPr>
              <a:xfrm>
                <a:off x="11044576" y="5103102"/>
                <a:ext cx="816762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E2C43EE-3304-114F-8DE1-CB20872BE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4576" y="5103102"/>
                <a:ext cx="816762" cy="7842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9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  <p:bldP spid="19" grpId="0"/>
      <p:bldP spid="20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86C26AC-02C6-89C5-6213-7635C4F6D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065"/>
            <a:ext cx="12192000" cy="54438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6540B2-7422-BB0D-2F10-5BB1E4236973}"/>
              </a:ext>
            </a:extLst>
          </p:cNvPr>
          <p:cNvSpPr txBox="1"/>
          <p:nvPr/>
        </p:nvSpPr>
        <p:spPr>
          <a:xfrm>
            <a:off x="2437447" y="119430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89419F4-9F67-9559-F32F-AF0FA869C21B}"/>
              </a:ext>
            </a:extLst>
          </p:cNvPr>
          <p:cNvSpPr txBox="1"/>
          <p:nvPr/>
        </p:nvSpPr>
        <p:spPr>
          <a:xfrm>
            <a:off x="7864580" y="1194302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CD0879-345C-9B3E-FED3-4ED36A3B4C5E}"/>
                  </a:ext>
                </a:extLst>
              </p:cNvPr>
              <p:cNvSpPr txBox="1"/>
              <p:nvPr/>
            </p:nvSpPr>
            <p:spPr>
              <a:xfrm>
                <a:off x="1226312" y="2790672"/>
                <a:ext cx="1052468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CD0879-345C-9B3E-FED3-4ED36A3B4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312" y="2790672"/>
                <a:ext cx="1052468" cy="793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3FE51D-1798-41A5-8E10-9E774179F5AD}"/>
                  </a:ext>
                </a:extLst>
              </p:cNvPr>
              <p:cNvSpPr txBox="1"/>
              <p:nvPr/>
            </p:nvSpPr>
            <p:spPr>
              <a:xfrm>
                <a:off x="2140712" y="2798175"/>
                <a:ext cx="100110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3FE51D-1798-41A5-8E10-9E774179F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712" y="2798175"/>
                <a:ext cx="1001108" cy="786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57B89C-8DAE-90B8-3C15-F4EF495A8580}"/>
                  </a:ext>
                </a:extLst>
              </p:cNvPr>
              <p:cNvSpPr txBox="1"/>
              <p:nvPr/>
            </p:nvSpPr>
            <p:spPr>
              <a:xfrm>
                <a:off x="7550561" y="2790672"/>
                <a:ext cx="1650388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57B89C-8DAE-90B8-3C15-F4EF495A8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561" y="2790672"/>
                <a:ext cx="1650388" cy="7938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CC150F-8215-8C72-EA11-456FA52D6AC8}"/>
                  </a:ext>
                </a:extLst>
              </p:cNvPr>
              <p:cNvSpPr txBox="1"/>
              <p:nvPr/>
            </p:nvSpPr>
            <p:spPr>
              <a:xfrm>
                <a:off x="8962124" y="2803314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CC150F-8215-8C72-EA11-456FA52D6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124" y="2803314"/>
                <a:ext cx="1045992" cy="78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597111-D3FF-11B5-C87F-61ABE6EFDD9A}"/>
                  </a:ext>
                </a:extLst>
              </p:cNvPr>
              <p:cNvSpPr txBox="1"/>
              <p:nvPr/>
            </p:nvSpPr>
            <p:spPr>
              <a:xfrm>
                <a:off x="1569918" y="4030970"/>
                <a:ext cx="165038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597111-D3FF-11B5-C87F-61ABE6EFD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918" y="4030970"/>
                <a:ext cx="1650388" cy="786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91D92CF-77F8-9AFD-ECEE-828D08C41500}"/>
                  </a:ext>
                </a:extLst>
              </p:cNvPr>
              <p:cNvSpPr txBox="1"/>
              <p:nvPr/>
            </p:nvSpPr>
            <p:spPr>
              <a:xfrm>
                <a:off x="3072045" y="4030970"/>
                <a:ext cx="1230337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91D92CF-77F8-9AFD-ECEE-828D08C41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045" y="4030970"/>
                <a:ext cx="1230337" cy="7863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D77B54B-D1D5-DF11-E297-24A7FF992699}"/>
                  </a:ext>
                </a:extLst>
              </p:cNvPr>
              <p:cNvSpPr txBox="1"/>
              <p:nvPr/>
            </p:nvSpPr>
            <p:spPr>
              <a:xfrm>
                <a:off x="7225652" y="4030969"/>
                <a:ext cx="142115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D77B54B-D1D5-DF11-E297-24A7FF99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5652" y="4030969"/>
                <a:ext cx="142115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9FEF310-DDA7-09F4-3E75-57617272F1CE}"/>
                  </a:ext>
                </a:extLst>
              </p:cNvPr>
              <p:cNvSpPr txBox="1"/>
              <p:nvPr/>
            </p:nvSpPr>
            <p:spPr>
              <a:xfrm>
                <a:off x="8413637" y="4053399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9FEF310-DDA7-09F4-3E75-57617272F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3637" y="4053399"/>
                <a:ext cx="1001108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147534-419D-4C1C-5225-AA8785EDA38C}"/>
                  </a:ext>
                </a:extLst>
              </p:cNvPr>
              <p:cNvSpPr txBox="1"/>
              <p:nvPr/>
            </p:nvSpPr>
            <p:spPr>
              <a:xfrm>
                <a:off x="1259225" y="5226003"/>
                <a:ext cx="142115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147534-419D-4C1C-5225-AA8785EDA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225" y="5226003"/>
                <a:ext cx="1421158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E7356D-5227-738F-2904-EC46E4F08694}"/>
                  </a:ext>
                </a:extLst>
              </p:cNvPr>
              <p:cNvSpPr txBox="1"/>
              <p:nvPr/>
            </p:nvSpPr>
            <p:spPr>
              <a:xfrm>
                <a:off x="2447210" y="5248433"/>
                <a:ext cx="1001108" cy="815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E7356D-5227-738F-2904-EC46E4F08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10" y="5248433"/>
                <a:ext cx="1001108" cy="8156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4616A30-95AD-EE45-9994-0836B0309113}"/>
                  </a:ext>
                </a:extLst>
              </p:cNvPr>
              <p:cNvSpPr txBox="1"/>
              <p:nvPr/>
            </p:nvSpPr>
            <p:spPr>
              <a:xfrm>
                <a:off x="7597077" y="5211075"/>
                <a:ext cx="187961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4616A30-95AD-EE45-9994-0836B0309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077" y="5211075"/>
                <a:ext cx="1879617" cy="7913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0EDD9BD-2ECD-C031-B20E-CC0269F64C6F}"/>
                  </a:ext>
                </a:extLst>
              </p:cNvPr>
              <p:cNvSpPr txBox="1"/>
              <p:nvPr/>
            </p:nvSpPr>
            <p:spPr>
              <a:xfrm>
                <a:off x="9284630" y="5226003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0EDD9BD-2ECD-C031-B20E-CC0269F64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4630" y="5226003"/>
                <a:ext cx="1230337" cy="7913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32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713311-C9DE-3CD5-2CA8-8AD322C6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7" y="2219476"/>
            <a:ext cx="12114286" cy="2419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FFC565-0B4E-E7EF-3277-8F47D0353332}"/>
                  </a:ext>
                </a:extLst>
              </p:cNvPr>
              <p:cNvSpPr txBox="1"/>
              <p:nvPr/>
            </p:nvSpPr>
            <p:spPr>
              <a:xfrm>
                <a:off x="1260178" y="2418138"/>
                <a:ext cx="105246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FFC565-0B4E-E7EF-3277-8F47D0353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178" y="2418138"/>
                <a:ext cx="1052468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A1330F7-D6FE-A166-CD13-C1FD6753BA8A}"/>
                  </a:ext>
                </a:extLst>
              </p:cNvPr>
              <p:cNvSpPr txBox="1"/>
              <p:nvPr/>
            </p:nvSpPr>
            <p:spPr>
              <a:xfrm>
                <a:off x="2174578" y="242564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A1330F7-D6FE-A166-CD13-C1FD6753B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578" y="2425641"/>
                <a:ext cx="816762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FB54B9-5036-6233-99F4-981B9B0F3498}"/>
                  </a:ext>
                </a:extLst>
              </p:cNvPr>
              <p:cNvSpPr txBox="1"/>
              <p:nvPr/>
            </p:nvSpPr>
            <p:spPr>
              <a:xfrm>
                <a:off x="7440845" y="2425641"/>
                <a:ext cx="142115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FB54B9-5036-6233-99F4-981B9B0F3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845" y="2425641"/>
                <a:ext cx="1421158" cy="786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E0B6F94-E527-C514-3528-5F405636A767}"/>
                  </a:ext>
                </a:extLst>
              </p:cNvPr>
              <p:cNvSpPr txBox="1"/>
              <p:nvPr/>
            </p:nvSpPr>
            <p:spPr>
              <a:xfrm>
                <a:off x="8668642" y="2425641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E0B6F94-E527-C514-3528-5F405636A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642" y="2425641"/>
                <a:ext cx="1045992" cy="78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14CA2B-57BE-48E6-D94F-76B1A52D2462}"/>
                  </a:ext>
                </a:extLst>
              </p:cNvPr>
              <p:cNvSpPr txBox="1"/>
              <p:nvPr/>
            </p:nvSpPr>
            <p:spPr>
              <a:xfrm>
                <a:off x="1725845" y="3638680"/>
                <a:ext cx="169527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14CA2B-57BE-48E6-D94F-76B1A52D2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845" y="3638680"/>
                <a:ext cx="1695272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6879758-BBF9-9D46-7C95-24A95F4AD174}"/>
                  </a:ext>
                </a:extLst>
              </p:cNvPr>
              <p:cNvSpPr txBox="1"/>
              <p:nvPr/>
            </p:nvSpPr>
            <p:spPr>
              <a:xfrm>
                <a:off x="3239480" y="3638680"/>
                <a:ext cx="1230337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6879758-BBF9-9D46-7C95-24A95F4AD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480" y="3638680"/>
                <a:ext cx="1230337" cy="7938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7FA6C3A-8E0C-3177-799C-BC49DC1A5962}"/>
                  </a:ext>
                </a:extLst>
              </p:cNvPr>
              <p:cNvSpPr txBox="1"/>
              <p:nvPr/>
            </p:nvSpPr>
            <p:spPr>
              <a:xfrm>
                <a:off x="7330778" y="3635538"/>
                <a:ext cx="1236813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7FA6C3A-8E0C-3177-799C-BC49DC1A5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0778" y="3635538"/>
                <a:ext cx="1236813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7DBD0-9CA6-BE77-A2A9-1058F339A28A}"/>
                  </a:ext>
                </a:extLst>
              </p:cNvPr>
              <p:cNvSpPr txBox="1"/>
              <p:nvPr/>
            </p:nvSpPr>
            <p:spPr>
              <a:xfrm>
                <a:off x="8325516" y="3623929"/>
                <a:ext cx="123033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7DBD0-9CA6-BE77-A2A9-1058F339A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516" y="3623929"/>
                <a:ext cx="1230337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0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F7FEA0-C64B-0B55-2A68-936F9EFD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5789"/>
            <a:ext cx="12192000" cy="532642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7CA2E6-F342-965F-85D2-5CA0E33CB3FB}"/>
              </a:ext>
            </a:extLst>
          </p:cNvPr>
          <p:cNvSpPr txBox="1"/>
          <p:nvPr/>
        </p:nvSpPr>
        <p:spPr>
          <a:xfrm>
            <a:off x="7517447" y="1558369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parenthèses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DE7453-9214-DEC2-2F28-24A277467DDF}"/>
              </a:ext>
            </a:extLst>
          </p:cNvPr>
          <p:cNvSpPr txBox="1"/>
          <p:nvPr/>
        </p:nvSpPr>
        <p:spPr>
          <a:xfrm>
            <a:off x="3164651" y="202003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EA62AC-C15E-9551-C518-C212CE4A4D43}"/>
              </a:ext>
            </a:extLst>
          </p:cNvPr>
          <p:cNvSpPr txBox="1"/>
          <p:nvPr/>
        </p:nvSpPr>
        <p:spPr>
          <a:xfrm>
            <a:off x="5814718" y="2020034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AFC7C61-B8AA-F0D7-64E5-5D336154868A}"/>
                  </a:ext>
                </a:extLst>
              </p:cNvPr>
              <p:cNvSpPr txBox="1"/>
              <p:nvPr/>
            </p:nvSpPr>
            <p:spPr>
              <a:xfrm>
                <a:off x="818013" y="3579414"/>
                <a:ext cx="1236813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AFC7C61-B8AA-F0D7-64E5-5D3361548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13" y="3579414"/>
                <a:ext cx="1236813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76C32F0-9F95-C890-B42E-42A4EE2636FB}"/>
                  </a:ext>
                </a:extLst>
              </p:cNvPr>
              <p:cNvSpPr txBox="1"/>
              <p:nvPr/>
            </p:nvSpPr>
            <p:spPr>
              <a:xfrm>
                <a:off x="818013" y="4290614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76C32F0-9F95-C890-B42E-42A4EE263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13" y="4290614"/>
                <a:ext cx="50206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4B5F60F-3D16-B71B-230B-11C0BABAB62F}"/>
                  </a:ext>
                </a:extLst>
              </p:cNvPr>
              <p:cNvSpPr txBox="1"/>
              <p:nvPr/>
            </p:nvSpPr>
            <p:spPr>
              <a:xfrm>
                <a:off x="4661879" y="3546967"/>
                <a:ext cx="2155910" cy="815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4B5F60F-3D16-B71B-230B-11C0BABAB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879" y="3546967"/>
                <a:ext cx="2155910" cy="8156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193C0D2-47FD-717A-BBE3-D445CE8CF173}"/>
                  </a:ext>
                </a:extLst>
              </p:cNvPr>
              <p:cNvSpPr txBox="1"/>
              <p:nvPr/>
            </p:nvSpPr>
            <p:spPr>
              <a:xfrm>
                <a:off x="4736347" y="4287315"/>
                <a:ext cx="142115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193C0D2-47FD-717A-BBE3-D445CE8CF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347" y="4287315"/>
                <a:ext cx="142115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65855F-6810-E054-1CB6-1D044898AFB4}"/>
                  </a:ext>
                </a:extLst>
              </p:cNvPr>
              <p:cNvSpPr txBox="1"/>
              <p:nvPr/>
            </p:nvSpPr>
            <p:spPr>
              <a:xfrm>
                <a:off x="4736347" y="4991384"/>
                <a:ext cx="686405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65855F-6810-E054-1CB6-1D044898A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347" y="4991384"/>
                <a:ext cx="686405" cy="7913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FC3517-19D3-3BF9-937B-308F66747E72}"/>
                  </a:ext>
                </a:extLst>
              </p:cNvPr>
              <p:cNvSpPr txBox="1"/>
              <p:nvPr/>
            </p:nvSpPr>
            <p:spPr>
              <a:xfrm>
                <a:off x="8758515" y="3515165"/>
                <a:ext cx="2509085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</m:den>
                          </m:f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FC3517-19D3-3BF9-937B-308F66747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515" y="3515165"/>
                <a:ext cx="2509085" cy="9221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9A98BDD-463E-FABB-9EB1-5836DEE4495D}"/>
                  </a:ext>
                </a:extLst>
              </p:cNvPr>
              <p:cNvSpPr txBox="1"/>
              <p:nvPr/>
            </p:nvSpPr>
            <p:spPr>
              <a:xfrm>
                <a:off x="8758514" y="4287315"/>
                <a:ext cx="1466042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9A98BDD-463E-FABB-9EB1-5836DEE44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514" y="4287315"/>
                <a:ext cx="1466042" cy="7848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DCDFB01-74AE-1C1F-C2B7-A8F62A72C182}"/>
                  </a:ext>
                </a:extLst>
              </p:cNvPr>
              <p:cNvSpPr txBox="1"/>
              <p:nvPr/>
            </p:nvSpPr>
            <p:spPr>
              <a:xfrm>
                <a:off x="8693057" y="4981735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DCDFB01-74AE-1C1F-C2B7-A8F62A72C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057" y="4981735"/>
                <a:ext cx="686405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44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3FF9F-C01D-3132-F3F7-BBDFFABE1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225"/>
            <a:ext cx="12192000" cy="6063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E4C959C-23B1-175B-B921-DB9AFB287600}"/>
                  </a:ext>
                </a:extLst>
              </p:cNvPr>
              <p:cNvSpPr txBox="1"/>
              <p:nvPr/>
            </p:nvSpPr>
            <p:spPr>
              <a:xfrm>
                <a:off x="87923" y="3466541"/>
                <a:ext cx="1538654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E4C959C-23B1-175B-B921-DB9AFB287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3" y="3466541"/>
                <a:ext cx="1538654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AA9148-C891-EF7F-D810-9CFCB30370F3}"/>
                  </a:ext>
                </a:extLst>
              </p:cNvPr>
              <p:cNvSpPr txBox="1"/>
              <p:nvPr/>
            </p:nvSpPr>
            <p:spPr>
              <a:xfrm>
                <a:off x="1366911" y="3462782"/>
                <a:ext cx="1900829" cy="938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AA9148-C891-EF7F-D810-9CFCB3037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11" y="3462782"/>
                <a:ext cx="1900829" cy="938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D33CEF-6327-BF57-E031-9C7201FBA3C0}"/>
                  </a:ext>
                </a:extLst>
              </p:cNvPr>
              <p:cNvSpPr txBox="1"/>
              <p:nvPr/>
            </p:nvSpPr>
            <p:spPr>
              <a:xfrm>
                <a:off x="3173276" y="3456202"/>
                <a:ext cx="1028520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D33CEF-6327-BF57-E031-9C7201FBA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276" y="3456202"/>
                <a:ext cx="1028520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6C4A04-B0A1-C8B2-D098-8DBBBE329246}"/>
                  </a:ext>
                </a:extLst>
              </p:cNvPr>
              <p:cNvSpPr txBox="1"/>
              <p:nvPr/>
            </p:nvSpPr>
            <p:spPr>
              <a:xfrm>
                <a:off x="87923" y="4587107"/>
                <a:ext cx="1538654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6C4A04-B0A1-C8B2-D098-8DBBBE329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3" y="4587107"/>
                <a:ext cx="1538654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B3F55C-97F2-CC72-1E11-F3E6A147AE86}"/>
                  </a:ext>
                </a:extLst>
              </p:cNvPr>
              <p:cNvSpPr txBox="1"/>
              <p:nvPr/>
            </p:nvSpPr>
            <p:spPr>
              <a:xfrm>
                <a:off x="1338589" y="4593687"/>
                <a:ext cx="1957472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B3F55C-97F2-CC72-1E11-F3E6A147A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589" y="4593687"/>
                <a:ext cx="1957472" cy="901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5A7F75-78AE-97F3-532A-1BEC224B3AB1}"/>
                  </a:ext>
                </a:extLst>
              </p:cNvPr>
              <p:cNvSpPr txBox="1"/>
              <p:nvPr/>
            </p:nvSpPr>
            <p:spPr>
              <a:xfrm>
                <a:off x="3173276" y="4587107"/>
                <a:ext cx="1028520" cy="896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5A7F75-78AE-97F3-532A-1BEC224B3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276" y="4587107"/>
                <a:ext cx="1028520" cy="896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8835D4-EE6E-43FD-5D3A-67A54FE55206}"/>
                  </a:ext>
                </a:extLst>
              </p:cNvPr>
              <p:cNvSpPr txBox="1"/>
              <p:nvPr/>
            </p:nvSpPr>
            <p:spPr>
              <a:xfrm>
                <a:off x="178098" y="5687597"/>
                <a:ext cx="7933582" cy="799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La fraction de la distance totale qui est parcourue à pied est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8835D4-EE6E-43FD-5D3A-67A54FE55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98" y="5687597"/>
                <a:ext cx="7933582" cy="799001"/>
              </a:xfrm>
              <a:prstGeom prst="rect">
                <a:avLst/>
              </a:prstGeom>
              <a:blipFill>
                <a:blip r:embed="rId9"/>
                <a:stretch>
                  <a:fillRect l="-76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506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1230</TotalTime>
  <Words>302</Words>
  <Application>Microsoft Office PowerPoint</Application>
  <PresentationFormat>Grand écran</PresentationFormat>
  <Paragraphs>152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59</cp:revision>
  <dcterms:created xsi:type="dcterms:W3CDTF">2014-09-07T17:19:12Z</dcterms:created>
  <dcterms:modified xsi:type="dcterms:W3CDTF">2023-01-27T19:03:27Z</dcterms:modified>
</cp:coreProperties>
</file>