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82" r:id="rId4"/>
    <p:sldId id="279" r:id="rId5"/>
    <p:sldId id="280" r:id="rId6"/>
    <p:sldId id="275" r:id="rId7"/>
    <p:sldId id="28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12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11" Type="http://schemas.openxmlformats.org/officeDocument/2006/relationships/image" Target="../media/image30.png"/><Relationship Id="rId5" Type="http://schemas.openxmlformats.org/officeDocument/2006/relationships/image" Target="../media/image240.png"/><Relationship Id="rId10" Type="http://schemas.openxmlformats.org/officeDocument/2006/relationships/image" Target="../media/image29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C981B4-2BA5-8BA0-74E5-E3AAAD8C1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28" y="250162"/>
            <a:ext cx="11457143" cy="632380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E3E600-8107-462C-9DC1-80B22BB940A9}"/>
              </a:ext>
            </a:extLst>
          </p:cNvPr>
          <p:cNvSpPr txBox="1"/>
          <p:nvPr/>
        </p:nvSpPr>
        <p:spPr>
          <a:xfrm>
            <a:off x="4083639" y="1758379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littérale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BD40C2-6C8B-412D-9DF5-56923D1840A5}"/>
              </a:ext>
            </a:extLst>
          </p:cNvPr>
          <p:cNvSpPr txBox="1"/>
          <p:nvPr/>
        </p:nvSpPr>
        <p:spPr>
          <a:xfrm>
            <a:off x="2435878" y="2203113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8AFCE2-0F31-49D0-816E-A664CA58238B}"/>
              </a:ext>
            </a:extLst>
          </p:cNvPr>
          <p:cNvSpPr txBox="1"/>
          <p:nvPr/>
        </p:nvSpPr>
        <p:spPr>
          <a:xfrm>
            <a:off x="8279613" y="4053573"/>
            <a:ext cx="2275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 x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A0B9E2-2CE9-4B6E-8D32-52B4354FD976}"/>
              </a:ext>
            </a:extLst>
          </p:cNvPr>
          <p:cNvSpPr txBox="1"/>
          <p:nvPr/>
        </p:nvSpPr>
        <p:spPr>
          <a:xfrm>
            <a:off x="8846905" y="4616838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 x 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AC540C-DDBC-4E3A-9E17-4D66E0624CEF}"/>
              </a:ext>
            </a:extLst>
          </p:cNvPr>
          <p:cNvSpPr txBox="1"/>
          <p:nvPr/>
        </p:nvSpPr>
        <p:spPr>
          <a:xfrm>
            <a:off x="6783401" y="6043292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1,50 x N + 0,50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DE2A8-A0AE-6C4E-305E-15E3AB3AC79E}"/>
              </a:ext>
            </a:extLst>
          </p:cNvPr>
          <p:cNvSpPr txBox="1"/>
          <p:nvPr/>
        </p:nvSpPr>
        <p:spPr>
          <a:xfrm>
            <a:off x="4450941" y="2664778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nombre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7A723BF-722B-F9F5-4E12-6F1E7E363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466"/>
            <a:ext cx="12192000" cy="60210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/>
              <p:nvPr/>
            </p:nvSpPr>
            <p:spPr>
              <a:xfrm>
                <a:off x="9643186" y="1328003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E47A341-D234-4CFD-848A-412BF567C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186" y="1328003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/>
              <p:nvPr/>
            </p:nvSpPr>
            <p:spPr>
              <a:xfrm>
                <a:off x="9643186" y="1747935"/>
                <a:ext cx="7777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2FEF631-40CC-4700-A960-4359AE8EA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186" y="1747935"/>
                <a:ext cx="77777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/>
              <p:nvPr/>
            </p:nvSpPr>
            <p:spPr>
              <a:xfrm>
                <a:off x="9668834" y="2232516"/>
                <a:ext cx="7521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𝒄𝒅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D748345-0B72-4B2F-B68D-32ED3C522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834" y="2232516"/>
                <a:ext cx="75212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/>
              <p:nvPr/>
            </p:nvSpPr>
            <p:spPr>
              <a:xfrm>
                <a:off x="9163190" y="2738747"/>
                <a:ext cx="21315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D17C58-C4A5-42D4-8BB1-DA4991D17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190" y="2738747"/>
                <a:ext cx="213154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/>
              <p:nvPr/>
            </p:nvSpPr>
            <p:spPr>
              <a:xfrm>
                <a:off x="8878170" y="3190124"/>
                <a:ext cx="26357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66F1E6-111E-42D0-80E4-2DA795BAC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170" y="3190124"/>
                <a:ext cx="263572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4BDB0E9-A330-E73A-CE29-F61FF7D0D2EB}"/>
                  </a:ext>
                </a:extLst>
              </p:cNvPr>
              <p:cNvSpPr txBox="1"/>
              <p:nvPr/>
            </p:nvSpPr>
            <p:spPr>
              <a:xfrm>
                <a:off x="3125233" y="3876753"/>
                <a:ext cx="60785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4BDB0E9-A330-E73A-CE29-F61FF7D0D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233" y="3876753"/>
                <a:ext cx="60785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2C2F780-B939-1436-751E-BB4680FA7DCD}"/>
                  </a:ext>
                </a:extLst>
              </p:cNvPr>
              <p:cNvSpPr txBox="1"/>
              <p:nvPr/>
            </p:nvSpPr>
            <p:spPr>
              <a:xfrm>
                <a:off x="7432003" y="3876752"/>
                <a:ext cx="6174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2C2F780-B939-1436-751E-BB4680FA7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003" y="3876752"/>
                <a:ext cx="617477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E133BA5-926F-72B7-0329-28803D32401F}"/>
                  </a:ext>
                </a:extLst>
              </p:cNvPr>
              <p:cNvSpPr txBox="1"/>
              <p:nvPr/>
            </p:nvSpPr>
            <p:spPr>
              <a:xfrm>
                <a:off x="1641640" y="4323966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E133BA5-926F-72B7-0329-28803D324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640" y="4323966"/>
                <a:ext cx="814069" cy="595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322D6E90-D4B1-C0CA-AC75-31561DD7F84A}"/>
              </a:ext>
            </a:extLst>
          </p:cNvPr>
          <p:cNvSpPr txBox="1"/>
          <p:nvPr/>
        </p:nvSpPr>
        <p:spPr>
          <a:xfrm>
            <a:off x="3745825" y="4452854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7C9345F-1DF8-C8C8-C413-D1C50382029E}"/>
                  </a:ext>
                </a:extLst>
              </p:cNvPr>
              <p:cNvSpPr txBox="1"/>
              <p:nvPr/>
            </p:nvSpPr>
            <p:spPr>
              <a:xfrm>
                <a:off x="7333708" y="4351397"/>
                <a:ext cx="814069" cy="595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7C9345F-1DF8-C8C8-C413-D1C503820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708" y="4351397"/>
                <a:ext cx="814069" cy="595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395A762B-06D0-F897-B3EC-5566DABBC42F}"/>
              </a:ext>
            </a:extLst>
          </p:cNvPr>
          <p:cNvSpPr txBox="1"/>
          <p:nvPr/>
        </p:nvSpPr>
        <p:spPr>
          <a:xfrm>
            <a:off x="9281170" y="4426197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cube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A8BDE4-D963-BB6F-D2E7-750070D2FB9E}"/>
                  </a:ext>
                </a:extLst>
              </p:cNvPr>
              <p:cNvSpPr txBox="1"/>
              <p:nvPr/>
            </p:nvSpPr>
            <p:spPr>
              <a:xfrm>
                <a:off x="1276383" y="5257888"/>
                <a:ext cx="6799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A8BDE4-D963-BB6F-D2E7-750070D2F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83" y="5257888"/>
                <a:ext cx="6799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D72564-1F19-C679-FBC4-FF78B9AB32E5}"/>
                  </a:ext>
                </a:extLst>
              </p:cNvPr>
              <p:cNvSpPr txBox="1"/>
              <p:nvPr/>
            </p:nvSpPr>
            <p:spPr>
              <a:xfrm>
                <a:off x="5295064" y="5260501"/>
                <a:ext cx="1042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D72564-1F19-C679-FBC4-FF78B9AB3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64" y="5260501"/>
                <a:ext cx="1042850" cy="461665"/>
              </a:xfrm>
              <a:prstGeom prst="rect">
                <a:avLst/>
              </a:prstGeom>
              <a:blipFill>
                <a:blip r:embed="rId1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DAE54EE-A462-D24B-4912-EBBD57697A00}"/>
                  </a:ext>
                </a:extLst>
              </p:cNvPr>
              <p:cNvSpPr txBox="1"/>
              <p:nvPr/>
            </p:nvSpPr>
            <p:spPr>
              <a:xfrm>
                <a:off x="6170581" y="5268044"/>
                <a:ext cx="10011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DAE54EE-A462-D24B-4912-EBBD57697A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581" y="5268044"/>
                <a:ext cx="1001107" cy="461665"/>
              </a:xfrm>
              <a:prstGeom prst="rect">
                <a:avLst/>
              </a:prstGeom>
              <a:blipFill>
                <a:blip r:embed="rId1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4508D74-FA95-119A-44CB-C57591EDEC7F}"/>
                  </a:ext>
                </a:extLst>
              </p:cNvPr>
              <p:cNvSpPr txBox="1"/>
              <p:nvPr/>
            </p:nvSpPr>
            <p:spPr>
              <a:xfrm>
                <a:off x="9306581" y="5257887"/>
                <a:ext cx="750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4508D74-FA95-119A-44CB-C57591EDE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6581" y="5257887"/>
                <a:ext cx="750526" cy="461665"/>
              </a:xfrm>
              <a:prstGeom prst="rect">
                <a:avLst/>
              </a:prstGeom>
              <a:blipFill>
                <a:blip r:embed="rId1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30AB902-4F4C-D16F-EBB2-1E657EC8A7EB}"/>
                  </a:ext>
                </a:extLst>
              </p:cNvPr>
              <p:cNvSpPr txBox="1"/>
              <p:nvPr/>
            </p:nvSpPr>
            <p:spPr>
              <a:xfrm>
                <a:off x="1386582" y="5823572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30AB902-4F4C-D16F-EBB2-1E657EC8A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582" y="5823572"/>
                <a:ext cx="502061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2EDD917-8B2E-74F3-918E-9AA79CF1F351}"/>
                  </a:ext>
                </a:extLst>
              </p:cNvPr>
              <p:cNvSpPr txBox="1"/>
              <p:nvPr/>
            </p:nvSpPr>
            <p:spPr>
              <a:xfrm>
                <a:off x="5665281" y="5811270"/>
                <a:ext cx="15964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2EDD917-8B2E-74F3-918E-9AA79CF1F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281" y="5811270"/>
                <a:ext cx="159646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FD5D140-8C2F-5F43-BD38-8CC3E70C8A66}"/>
                  </a:ext>
                </a:extLst>
              </p:cNvPr>
              <p:cNvSpPr txBox="1"/>
              <p:nvPr/>
            </p:nvSpPr>
            <p:spPr>
              <a:xfrm>
                <a:off x="7032765" y="5804224"/>
                <a:ext cx="11325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FD5D140-8C2F-5F43-BD38-8CC3E70C8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765" y="5804224"/>
                <a:ext cx="1132553" cy="461665"/>
              </a:xfrm>
              <a:prstGeom prst="rect">
                <a:avLst/>
              </a:prstGeom>
              <a:blipFill>
                <a:blip r:embed="rId1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7E92DE5-30EB-8BE2-6FB1-D864D817922D}"/>
                  </a:ext>
                </a:extLst>
              </p:cNvPr>
              <p:cNvSpPr txBox="1"/>
              <p:nvPr/>
            </p:nvSpPr>
            <p:spPr>
              <a:xfrm>
                <a:off x="10181652" y="5783148"/>
                <a:ext cx="21340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7E92DE5-30EB-8BE2-6FB1-D864D8179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1652" y="5783148"/>
                <a:ext cx="213404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00DB1-0D12-6FF9-A362-A3DAF5DE8C82}"/>
                  </a:ext>
                </a:extLst>
              </p:cNvPr>
              <p:cNvSpPr txBox="1"/>
              <p:nvPr/>
            </p:nvSpPr>
            <p:spPr>
              <a:xfrm>
                <a:off x="9829070" y="6237948"/>
                <a:ext cx="1151726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00DB1-0D12-6FF9-A362-A3DAF5DE8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070" y="6237948"/>
                <a:ext cx="1151726" cy="4700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55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2B1DD3-05EE-EC88-C493-BA9C5486F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6436"/>
            <a:ext cx="12192000" cy="162512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28B4BE-93C7-76BA-3085-21737922CC64}"/>
              </a:ext>
            </a:extLst>
          </p:cNvPr>
          <p:cNvSpPr txBox="1"/>
          <p:nvPr/>
        </p:nvSpPr>
        <p:spPr>
          <a:xfrm>
            <a:off x="3595687" y="2542681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180834D-9661-16E1-01BB-E691A19455C8}"/>
                  </a:ext>
                </a:extLst>
              </p:cNvPr>
              <p:cNvSpPr txBox="1"/>
              <p:nvPr/>
            </p:nvSpPr>
            <p:spPr>
              <a:xfrm>
                <a:off x="1403383" y="3080672"/>
                <a:ext cx="8643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180834D-9661-16E1-01BB-E691A1945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383" y="3080672"/>
                <a:ext cx="8643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394FCF8-EC7F-5BD3-6C46-EF49A2FEFBB9}"/>
                  </a:ext>
                </a:extLst>
              </p:cNvPr>
              <p:cNvSpPr txBox="1"/>
              <p:nvPr/>
            </p:nvSpPr>
            <p:spPr>
              <a:xfrm>
                <a:off x="5493086" y="3080672"/>
                <a:ext cx="870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394FCF8-EC7F-5BD3-6C46-EF49A2FEF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086" y="3080672"/>
                <a:ext cx="870751" cy="461665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0D9F685-8273-96DD-4EBA-2CAA1AC4D810}"/>
                  </a:ext>
                </a:extLst>
              </p:cNvPr>
              <p:cNvSpPr txBox="1"/>
              <p:nvPr/>
            </p:nvSpPr>
            <p:spPr>
              <a:xfrm>
                <a:off x="10005517" y="3080672"/>
                <a:ext cx="11144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0D9F685-8273-96DD-4EBA-2CAA1AC4D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5517" y="3080672"/>
                <a:ext cx="111440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2C6DBD5-798F-1491-78E2-20FEC2E414AE}"/>
                  </a:ext>
                </a:extLst>
              </p:cNvPr>
              <p:cNvSpPr txBox="1"/>
              <p:nvPr/>
            </p:nvSpPr>
            <p:spPr>
              <a:xfrm>
                <a:off x="2114583" y="3616092"/>
                <a:ext cx="8643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2C6DBD5-798F-1491-78E2-20FEC2E41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583" y="3616092"/>
                <a:ext cx="8643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62C9ADF-1B9C-875B-C6EB-14462FAED17D}"/>
                  </a:ext>
                </a:extLst>
              </p:cNvPr>
              <p:cNvSpPr txBox="1"/>
              <p:nvPr/>
            </p:nvSpPr>
            <p:spPr>
              <a:xfrm>
                <a:off x="5663830" y="3616092"/>
                <a:ext cx="9989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62C9ADF-1B9C-875B-C6EB-14462FAED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830" y="3616092"/>
                <a:ext cx="99899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6FDED76-401F-C43C-B30D-735BABAAEAA2}"/>
                  </a:ext>
                </a:extLst>
              </p:cNvPr>
              <p:cNvSpPr txBox="1"/>
              <p:nvPr/>
            </p:nvSpPr>
            <p:spPr>
              <a:xfrm>
                <a:off x="10562721" y="3616092"/>
                <a:ext cx="12314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6FDED76-401F-C43C-B30D-735BABAAE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2721" y="3616092"/>
                <a:ext cx="1231426" cy="461665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6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E394D48-6470-6194-6308-B0CE3677D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8252"/>
            <a:ext cx="12192000" cy="3961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5762D9C-BFFF-76DC-70A4-E0FA2B3F24F6}"/>
                  </a:ext>
                </a:extLst>
              </p:cNvPr>
              <p:cNvSpPr txBox="1"/>
              <p:nvPr/>
            </p:nvSpPr>
            <p:spPr>
              <a:xfrm>
                <a:off x="251248" y="3861710"/>
                <a:ext cx="21970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5762D9C-BFFF-76DC-70A4-E0FA2B3F2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8" y="3861710"/>
                <a:ext cx="219701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265147-7A35-E534-2DF1-B5A93A3F5664}"/>
                  </a:ext>
                </a:extLst>
              </p:cNvPr>
              <p:cNvSpPr txBox="1"/>
              <p:nvPr/>
            </p:nvSpPr>
            <p:spPr>
              <a:xfrm>
                <a:off x="251248" y="4234243"/>
                <a:ext cx="1656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265147-7A35-E534-2DF1-B5A93A3F5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8" y="4234243"/>
                <a:ext cx="165622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C4E09D1-11B4-FE6F-6AA0-8C3708DEDA23}"/>
                  </a:ext>
                </a:extLst>
              </p:cNvPr>
              <p:cNvSpPr txBox="1"/>
              <p:nvPr/>
            </p:nvSpPr>
            <p:spPr>
              <a:xfrm>
                <a:off x="251247" y="4606776"/>
                <a:ext cx="1290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C4E09D1-11B4-FE6F-6AA0-8C3708DED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7" y="4606776"/>
                <a:ext cx="129016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E6B9977-FDFF-021F-4923-2230E59BAD44}"/>
                  </a:ext>
                </a:extLst>
              </p:cNvPr>
              <p:cNvSpPr txBox="1"/>
              <p:nvPr/>
            </p:nvSpPr>
            <p:spPr>
              <a:xfrm>
                <a:off x="3330643" y="3861709"/>
                <a:ext cx="23588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E6B9977-FDFF-021F-4923-2230E59BA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43" y="3861709"/>
                <a:ext cx="23588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96CBBB-5B72-8616-CE14-AF8DF4DC4879}"/>
                  </a:ext>
                </a:extLst>
              </p:cNvPr>
              <p:cNvSpPr txBox="1"/>
              <p:nvPr/>
            </p:nvSpPr>
            <p:spPr>
              <a:xfrm>
                <a:off x="3330643" y="4234242"/>
                <a:ext cx="22162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96CBBB-5B72-8616-CE14-AF8DF4DC4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43" y="4234242"/>
                <a:ext cx="221624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333FB0-EE04-16BE-A68B-B5C913216DEA}"/>
                  </a:ext>
                </a:extLst>
              </p:cNvPr>
              <p:cNvSpPr txBox="1"/>
              <p:nvPr/>
            </p:nvSpPr>
            <p:spPr>
              <a:xfrm>
                <a:off x="3330643" y="4606775"/>
                <a:ext cx="18598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333FB0-EE04-16BE-A68B-B5C913216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43" y="4606775"/>
                <a:ext cx="1859805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C5DC2AB-1A44-947F-2E34-03EFA7AC1427}"/>
                  </a:ext>
                </a:extLst>
              </p:cNvPr>
              <p:cNvSpPr txBox="1"/>
              <p:nvPr/>
            </p:nvSpPr>
            <p:spPr>
              <a:xfrm>
                <a:off x="3330642" y="4979308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C5DC2AB-1A44-947F-2E34-03EFA7AC1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42" y="4979308"/>
                <a:ext cx="130939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9E73A-4ED0-57E1-65F6-FFDB35184695}"/>
                  </a:ext>
                </a:extLst>
              </p:cNvPr>
              <p:cNvSpPr txBox="1"/>
              <p:nvPr/>
            </p:nvSpPr>
            <p:spPr>
              <a:xfrm>
                <a:off x="7924337" y="3888018"/>
                <a:ext cx="34415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×(−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669E73A-4ED0-57E1-65F6-FFDB35184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337" y="3888018"/>
                <a:ext cx="3441520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4CBC8F1-F368-F981-6A1D-196399637EBC}"/>
                  </a:ext>
                </a:extLst>
              </p:cNvPr>
              <p:cNvSpPr txBox="1"/>
              <p:nvPr/>
            </p:nvSpPr>
            <p:spPr>
              <a:xfrm>
                <a:off x="7924337" y="4306886"/>
                <a:ext cx="27286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4CBC8F1-F368-F981-6A1D-196399637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337" y="4306886"/>
                <a:ext cx="2728631" cy="461665"/>
              </a:xfrm>
              <a:prstGeom prst="rect">
                <a:avLst/>
              </a:prstGeom>
              <a:blipFill>
                <a:blip r:embed="rId11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71B02F0-0D2A-1341-1EED-9633D7276E2A}"/>
                  </a:ext>
                </a:extLst>
              </p:cNvPr>
              <p:cNvSpPr txBox="1"/>
              <p:nvPr/>
            </p:nvSpPr>
            <p:spPr>
              <a:xfrm>
                <a:off x="7924336" y="4722161"/>
                <a:ext cx="15081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71B02F0-0D2A-1341-1EED-9633D7276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336" y="4722161"/>
                <a:ext cx="150817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FC075AB7-AEFB-810E-1FB6-70B26C488A4B}"/>
              </a:ext>
            </a:extLst>
          </p:cNvPr>
          <p:cNvSpPr txBox="1"/>
          <p:nvPr/>
        </p:nvSpPr>
        <p:spPr>
          <a:xfrm>
            <a:off x="5373687" y="2424148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priorités</a:t>
            </a:r>
          </a:p>
        </p:txBody>
      </p:sp>
    </p:spTree>
    <p:extLst>
      <p:ext uri="{BB962C8B-B14F-4D97-AF65-F5344CB8AC3E}">
        <p14:creationId xmlns:p14="http://schemas.microsoft.com/office/powerpoint/2010/main" val="180818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A85561-0358-78CB-0488-2827A4BC3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179"/>
            <a:ext cx="12192000" cy="641964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215317-8DD9-9083-D187-E66A3AE663A1}"/>
              </a:ext>
            </a:extLst>
          </p:cNvPr>
          <p:cNvSpPr txBox="1"/>
          <p:nvPr/>
        </p:nvSpPr>
        <p:spPr>
          <a:xfrm>
            <a:off x="3311337" y="904663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Réduire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5CD915C-799E-2F08-C29C-DEB1CA5ECFE6}"/>
                  </a:ext>
                </a:extLst>
              </p:cNvPr>
              <p:cNvSpPr txBox="1"/>
              <p:nvPr/>
            </p:nvSpPr>
            <p:spPr>
              <a:xfrm>
                <a:off x="3716442" y="3664355"/>
                <a:ext cx="7617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5CD915C-799E-2F08-C29C-DEB1CA5EC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442" y="3664355"/>
                <a:ext cx="76174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867FB8C-5FFA-C67E-2F24-48F3B4CE3F2C}"/>
                  </a:ext>
                </a:extLst>
              </p:cNvPr>
              <p:cNvSpPr txBox="1"/>
              <p:nvPr/>
            </p:nvSpPr>
            <p:spPr>
              <a:xfrm>
                <a:off x="3501639" y="4230493"/>
                <a:ext cx="11913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867FB8C-5FFA-C67E-2F24-48F3B4CE3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639" y="4230493"/>
                <a:ext cx="119135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2E9930-321A-027A-9E5D-197D773DB2A9}"/>
                  </a:ext>
                </a:extLst>
              </p:cNvPr>
              <p:cNvSpPr txBox="1"/>
              <p:nvPr/>
            </p:nvSpPr>
            <p:spPr>
              <a:xfrm>
                <a:off x="9667440" y="3660059"/>
                <a:ext cx="141981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2E9930-321A-027A-9E5D-197D773DB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7440" y="3660059"/>
                <a:ext cx="141981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2A7EA4-0E07-22EB-0FD6-7F1C910D77A4}"/>
                  </a:ext>
                </a:extLst>
              </p:cNvPr>
              <p:cNvSpPr txBox="1"/>
              <p:nvPr/>
            </p:nvSpPr>
            <p:spPr>
              <a:xfrm>
                <a:off x="3225994" y="4691465"/>
                <a:ext cx="16378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2A7EA4-0E07-22EB-0FD6-7F1C910D7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994" y="4691465"/>
                <a:ext cx="163782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A737824-FB8A-96DB-EA0D-24CD11333D95}"/>
                  </a:ext>
                </a:extLst>
              </p:cNvPr>
              <p:cNvSpPr txBox="1"/>
              <p:nvPr/>
            </p:nvSpPr>
            <p:spPr>
              <a:xfrm>
                <a:off x="726387" y="6041736"/>
                <a:ext cx="12304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A737824-FB8A-96DB-EA0D-24CD11333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87" y="6041736"/>
                <a:ext cx="123040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1C4049-F581-7825-F3CB-E341A3FF3416}"/>
                  </a:ext>
                </a:extLst>
              </p:cNvPr>
              <p:cNvSpPr txBox="1"/>
              <p:nvPr/>
            </p:nvSpPr>
            <p:spPr>
              <a:xfrm>
                <a:off x="4097315" y="5992165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1C4049-F581-7825-F3CB-E341A3FF3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315" y="5992165"/>
                <a:ext cx="145963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7341672-4B9F-48D5-0965-86592D0991B2}"/>
                  </a:ext>
                </a:extLst>
              </p:cNvPr>
              <p:cNvSpPr txBox="1"/>
              <p:nvPr/>
            </p:nvSpPr>
            <p:spPr>
              <a:xfrm>
                <a:off x="7560709" y="5992164"/>
                <a:ext cx="22856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7341672-4B9F-48D5-0965-86592D099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709" y="5992164"/>
                <a:ext cx="228569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F4E1662-1A8D-7EBB-9819-08479ABFA7C8}"/>
                  </a:ext>
                </a:extLst>
              </p:cNvPr>
              <p:cNvSpPr txBox="1"/>
              <p:nvPr/>
            </p:nvSpPr>
            <p:spPr>
              <a:xfrm>
                <a:off x="9488480" y="4256371"/>
                <a:ext cx="17777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sSup>
                        <m:sSup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F4E1662-1A8D-7EBB-9819-08479ABFA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480" y="4256371"/>
                <a:ext cx="177773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F2ECF12-2136-3177-4540-77A65A457EF9}"/>
                  </a:ext>
                </a:extLst>
              </p:cNvPr>
              <p:cNvSpPr txBox="1"/>
              <p:nvPr/>
            </p:nvSpPr>
            <p:spPr>
              <a:xfrm>
                <a:off x="9846399" y="4691465"/>
                <a:ext cx="9925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F2ECF12-2136-3177-4540-77A65A457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399" y="4691465"/>
                <a:ext cx="992579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51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4" grpId="0"/>
      <p:bldP spid="15" grpId="0"/>
      <p:bldP spid="16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D8DC19-46B7-F882-8515-DD2155BA8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494"/>
            <a:ext cx="12192000" cy="52330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9D062B-181E-4AF3-B32D-3C025D2DB422}"/>
              </a:ext>
            </a:extLst>
          </p:cNvPr>
          <p:cNvSpPr txBox="1"/>
          <p:nvPr/>
        </p:nvSpPr>
        <p:spPr>
          <a:xfrm>
            <a:off x="7542331" y="143503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39266C-993A-462D-A58B-C57BF91ECE0C}"/>
              </a:ext>
            </a:extLst>
          </p:cNvPr>
          <p:cNvSpPr txBox="1"/>
          <p:nvPr/>
        </p:nvSpPr>
        <p:spPr>
          <a:xfrm>
            <a:off x="9906002" y="1435036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0CD5BB-5688-4B93-BAE3-A0CB014B497D}"/>
              </a:ext>
            </a:extLst>
          </p:cNvPr>
          <p:cNvSpPr txBox="1"/>
          <p:nvPr/>
        </p:nvSpPr>
        <p:spPr>
          <a:xfrm>
            <a:off x="2048118" y="305231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91E6CF-1539-4773-BD87-D9F7D90FE42A}"/>
              </a:ext>
            </a:extLst>
          </p:cNvPr>
          <p:cNvSpPr txBox="1"/>
          <p:nvPr/>
        </p:nvSpPr>
        <p:spPr>
          <a:xfrm>
            <a:off x="2819583" y="3058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E90ECC-D29D-4DB8-A3BC-F61798E5D6F6}"/>
              </a:ext>
            </a:extLst>
          </p:cNvPr>
          <p:cNvSpPr txBox="1"/>
          <p:nvPr/>
        </p:nvSpPr>
        <p:spPr>
          <a:xfrm flipH="1">
            <a:off x="3598552" y="3052315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B94FD0-773B-4E6E-BC7D-F2A062157380}"/>
              </a:ext>
            </a:extLst>
          </p:cNvPr>
          <p:cNvSpPr txBox="1"/>
          <p:nvPr/>
        </p:nvSpPr>
        <p:spPr>
          <a:xfrm>
            <a:off x="4284385" y="306077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D5E649-F98F-496D-99DB-33B90613D808}"/>
              </a:ext>
            </a:extLst>
          </p:cNvPr>
          <p:cNvSpPr txBox="1"/>
          <p:nvPr/>
        </p:nvSpPr>
        <p:spPr>
          <a:xfrm>
            <a:off x="7957388" y="305231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11159D-51B0-4512-AF2E-82233D217561}"/>
              </a:ext>
            </a:extLst>
          </p:cNvPr>
          <p:cNvSpPr txBox="1"/>
          <p:nvPr/>
        </p:nvSpPr>
        <p:spPr>
          <a:xfrm>
            <a:off x="8626766" y="306473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B791AD-0D6E-4DA5-BE39-A12B5D0F1382}"/>
              </a:ext>
            </a:extLst>
          </p:cNvPr>
          <p:cNvSpPr txBox="1"/>
          <p:nvPr/>
        </p:nvSpPr>
        <p:spPr>
          <a:xfrm flipH="1">
            <a:off x="9403041" y="3075330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0A6EAD-E615-4029-9A35-4D5216C4C7D9}"/>
              </a:ext>
            </a:extLst>
          </p:cNvPr>
          <p:cNvSpPr txBox="1"/>
          <p:nvPr/>
        </p:nvSpPr>
        <p:spPr>
          <a:xfrm>
            <a:off x="10102788" y="307117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/>
              <p:nvPr/>
            </p:nvSpPr>
            <p:spPr>
              <a:xfrm>
                <a:off x="907527" y="4940189"/>
                <a:ext cx="18042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27" y="4940189"/>
                <a:ext cx="180427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/>
              <p:nvPr/>
            </p:nvSpPr>
            <p:spPr>
              <a:xfrm>
                <a:off x="907527" y="5481138"/>
                <a:ext cx="1210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27" y="5481138"/>
                <a:ext cx="121078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/>
              <p:nvPr/>
            </p:nvSpPr>
            <p:spPr>
              <a:xfrm>
                <a:off x="3740036" y="4961299"/>
                <a:ext cx="18235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036" y="4961299"/>
                <a:ext cx="182351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/>
              <p:nvPr/>
            </p:nvSpPr>
            <p:spPr>
              <a:xfrm>
                <a:off x="3740036" y="5481138"/>
                <a:ext cx="12300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036" y="5481138"/>
                <a:ext cx="123001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/>
              <p:nvPr/>
            </p:nvSpPr>
            <p:spPr>
              <a:xfrm>
                <a:off x="9486214" y="4920892"/>
                <a:ext cx="25224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214" y="4920892"/>
                <a:ext cx="252242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/>
              <p:nvPr/>
            </p:nvSpPr>
            <p:spPr>
              <a:xfrm>
                <a:off x="9403041" y="5458943"/>
                <a:ext cx="17958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041" y="5458943"/>
                <a:ext cx="179587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/>
              <p:nvPr/>
            </p:nvSpPr>
            <p:spPr>
              <a:xfrm>
                <a:off x="6338366" y="4916770"/>
                <a:ext cx="19581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366" y="4916770"/>
                <a:ext cx="195816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/>
              <p:nvPr/>
            </p:nvSpPr>
            <p:spPr>
              <a:xfrm>
                <a:off x="6376945" y="5458943"/>
                <a:ext cx="13646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945" y="5458943"/>
                <a:ext cx="13646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3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B92BCC7-7661-AFDA-3409-8DB7A3451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398"/>
            <a:ext cx="12192000" cy="53692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2A7958-1C13-DC31-FEDB-3612094F910F}"/>
              </a:ext>
            </a:extLst>
          </p:cNvPr>
          <p:cNvSpPr txBox="1"/>
          <p:nvPr/>
        </p:nvSpPr>
        <p:spPr>
          <a:xfrm>
            <a:off x="5059197" y="290812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130420-E8C1-F630-34EC-815BCC279157}"/>
              </a:ext>
            </a:extLst>
          </p:cNvPr>
          <p:cNvSpPr txBox="1"/>
          <p:nvPr/>
        </p:nvSpPr>
        <p:spPr>
          <a:xfrm>
            <a:off x="5339081" y="33697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/>
              <p:nvPr/>
            </p:nvSpPr>
            <p:spPr>
              <a:xfrm>
                <a:off x="486040" y="5330923"/>
                <a:ext cx="1883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40" y="5330923"/>
                <a:ext cx="188391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/>
              <p:nvPr/>
            </p:nvSpPr>
            <p:spPr>
              <a:xfrm>
                <a:off x="2172280" y="5330923"/>
                <a:ext cx="17712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280" y="5330923"/>
                <a:ext cx="17712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0FBF4AD0-0FEA-26AA-2A0C-1BD8FD2F20CE}"/>
              </a:ext>
            </a:extLst>
          </p:cNvPr>
          <p:cNvSpPr txBox="1"/>
          <p:nvPr/>
        </p:nvSpPr>
        <p:spPr>
          <a:xfrm>
            <a:off x="11126322" y="281701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7E6A740-C058-A320-B487-22384758637B}"/>
              </a:ext>
            </a:extLst>
          </p:cNvPr>
          <p:cNvSpPr txBox="1"/>
          <p:nvPr/>
        </p:nvSpPr>
        <p:spPr>
          <a:xfrm>
            <a:off x="11237931" y="334848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/>
              <p:nvPr/>
            </p:nvSpPr>
            <p:spPr>
              <a:xfrm>
                <a:off x="6096000" y="5257971"/>
                <a:ext cx="297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57971"/>
                <a:ext cx="297466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/>
              <p:nvPr/>
            </p:nvSpPr>
            <p:spPr>
              <a:xfrm>
                <a:off x="8863066" y="5236787"/>
                <a:ext cx="28428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066" y="5236787"/>
                <a:ext cx="284289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/>
              <p:nvPr/>
            </p:nvSpPr>
            <p:spPr>
              <a:xfrm>
                <a:off x="8890500" y="5664603"/>
                <a:ext cx="11292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500" y="5664603"/>
                <a:ext cx="112922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369</TotalTime>
  <Words>245</Words>
  <Application>Microsoft Office PowerPoint</Application>
  <PresentationFormat>Grand écran</PresentationFormat>
  <Paragraphs>81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56</cp:revision>
  <dcterms:created xsi:type="dcterms:W3CDTF">2014-09-07T17:19:12Z</dcterms:created>
  <dcterms:modified xsi:type="dcterms:W3CDTF">2023-06-05T19:14:09Z</dcterms:modified>
</cp:coreProperties>
</file>