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015288-51E3-FB98-C7C9-E8082071E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976"/>
            <a:ext cx="12192000" cy="39980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523906" y="3198167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962677" y="3687464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hasard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DE2A8-A0AE-6C4E-305E-15E3AB3AC79E}"/>
              </a:ext>
            </a:extLst>
          </p:cNvPr>
          <p:cNvSpPr txBox="1"/>
          <p:nvPr/>
        </p:nvSpPr>
        <p:spPr>
          <a:xfrm>
            <a:off x="7786807" y="4149129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82CD41-45E0-069A-6E2D-3B2AEBAF0847}"/>
              </a:ext>
            </a:extLst>
          </p:cNvPr>
          <p:cNvSpPr txBox="1"/>
          <p:nvPr/>
        </p:nvSpPr>
        <p:spPr>
          <a:xfrm>
            <a:off x="903407" y="4682528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événement 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AE6EA6-42AF-9FA1-E585-08A8B3636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5183"/>
            <a:ext cx="12192000" cy="25876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D5BBD-CC67-71F7-25D5-E67594942354}"/>
              </a:ext>
            </a:extLst>
          </p:cNvPr>
          <p:cNvSpPr txBox="1"/>
          <p:nvPr/>
        </p:nvSpPr>
        <p:spPr>
          <a:xfrm>
            <a:off x="2720506" y="2613967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62BF19-90DA-31EA-CC69-3AE50006F560}"/>
              </a:ext>
            </a:extLst>
          </p:cNvPr>
          <p:cNvSpPr txBox="1"/>
          <p:nvPr/>
        </p:nvSpPr>
        <p:spPr>
          <a:xfrm>
            <a:off x="4650906" y="26139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0E0632-B9C4-B9A2-DC5C-4FC9E867DC35}"/>
              </a:ext>
            </a:extLst>
          </p:cNvPr>
          <p:cNvSpPr txBox="1"/>
          <p:nvPr/>
        </p:nvSpPr>
        <p:spPr>
          <a:xfrm>
            <a:off x="6826840" y="261396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27771B-5142-2371-10D1-F7A13E09B636}"/>
              </a:ext>
            </a:extLst>
          </p:cNvPr>
          <p:cNvSpPr txBox="1"/>
          <p:nvPr/>
        </p:nvSpPr>
        <p:spPr>
          <a:xfrm>
            <a:off x="7860685" y="2613965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AF4F87-1D29-8296-7072-ADD129AEFCB3}"/>
              </a:ext>
            </a:extLst>
          </p:cNvPr>
          <p:cNvSpPr txBox="1"/>
          <p:nvPr/>
        </p:nvSpPr>
        <p:spPr>
          <a:xfrm>
            <a:off x="3288766" y="3622152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aléatoire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CA5910-1D0B-6746-C814-DFC16816C6E8}"/>
              </a:ext>
            </a:extLst>
          </p:cNvPr>
          <p:cNvSpPr txBox="1"/>
          <p:nvPr/>
        </p:nvSpPr>
        <p:spPr>
          <a:xfrm>
            <a:off x="5675372" y="3622151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issues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0A06A-2BAC-5E58-7CB7-CCE4C74A9645}"/>
              </a:ext>
            </a:extLst>
          </p:cNvPr>
          <p:cNvSpPr txBox="1"/>
          <p:nvPr/>
        </p:nvSpPr>
        <p:spPr>
          <a:xfrm>
            <a:off x="6966265" y="3622150"/>
            <a:ext cx="348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; 2 ; 3 ; 4 ; 5 et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AB7FC7-D8F9-291F-9597-D1CF3706B5DC}"/>
              </a:ext>
            </a:extLst>
          </p:cNvPr>
          <p:cNvSpPr txBox="1"/>
          <p:nvPr/>
        </p:nvSpPr>
        <p:spPr>
          <a:xfrm>
            <a:off x="5963462" y="4100933"/>
            <a:ext cx="172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événement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68853F-54B0-8947-32A8-F57228A4D746}"/>
              </a:ext>
            </a:extLst>
          </p:cNvPr>
          <p:cNvSpPr txBox="1"/>
          <p:nvPr/>
        </p:nvSpPr>
        <p:spPr>
          <a:xfrm>
            <a:off x="9040598" y="41009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5E3FE-43EA-1BF1-7F6A-F744A07D11D6}"/>
              </a:ext>
            </a:extLst>
          </p:cNvPr>
          <p:cNvSpPr txBox="1"/>
          <p:nvPr/>
        </p:nvSpPr>
        <p:spPr>
          <a:xfrm>
            <a:off x="10323572" y="4100933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; 4 ; 6</a:t>
            </a:r>
          </a:p>
        </p:txBody>
      </p:sp>
    </p:spTree>
    <p:extLst>
      <p:ext uri="{BB962C8B-B14F-4D97-AF65-F5344CB8AC3E}">
        <p14:creationId xmlns:p14="http://schemas.microsoft.com/office/powerpoint/2010/main" val="618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7B00F7-513A-0A90-6264-8DED77CC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6660"/>
            <a:ext cx="12192000" cy="35846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218295-F6E9-AB0C-152A-2BA1927ABCAA}"/>
              </a:ext>
            </a:extLst>
          </p:cNvPr>
          <p:cNvSpPr txBox="1"/>
          <p:nvPr/>
        </p:nvSpPr>
        <p:spPr>
          <a:xfrm>
            <a:off x="2085506" y="2224500"/>
            <a:ext cx="1770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probabilité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B9ECE3-A374-FA0D-7A00-D91D6E216FAA}"/>
              </a:ext>
            </a:extLst>
          </p:cNvPr>
          <p:cNvSpPr txBox="1"/>
          <p:nvPr/>
        </p:nvSpPr>
        <p:spPr>
          <a:xfrm>
            <a:off x="6691373" y="2224499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chance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51CD2A-CF8C-AA94-7984-CAF8E476146D}"/>
              </a:ext>
            </a:extLst>
          </p:cNvPr>
          <p:cNvSpPr txBox="1"/>
          <p:nvPr/>
        </p:nvSpPr>
        <p:spPr>
          <a:xfrm>
            <a:off x="4309030" y="3198167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36DECC-07F5-AE69-DCAB-51C22F18F6E6}"/>
              </a:ext>
            </a:extLst>
          </p:cNvPr>
          <p:cNvSpPr txBox="1"/>
          <p:nvPr/>
        </p:nvSpPr>
        <p:spPr>
          <a:xfrm>
            <a:off x="4881462" y="3659832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3E40FA-26F0-0A70-077C-A7BE9772B6D4}"/>
              </a:ext>
            </a:extLst>
          </p:cNvPr>
          <p:cNvSpPr txBox="1"/>
          <p:nvPr/>
        </p:nvSpPr>
        <p:spPr>
          <a:xfrm>
            <a:off x="8313489" y="3659832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55D9BE-AF49-815E-4A7B-D9F62BCFE6B6}"/>
              </a:ext>
            </a:extLst>
          </p:cNvPr>
          <p:cNvSpPr txBox="1"/>
          <p:nvPr/>
        </p:nvSpPr>
        <p:spPr>
          <a:xfrm>
            <a:off x="8884239" y="4457520"/>
            <a:ext cx="2348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équiprobabilité</a:t>
            </a:r>
          </a:p>
        </p:txBody>
      </p:sp>
    </p:spTree>
    <p:extLst>
      <p:ext uri="{BB962C8B-B14F-4D97-AF65-F5344CB8AC3E}">
        <p14:creationId xmlns:p14="http://schemas.microsoft.com/office/powerpoint/2010/main" val="12209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222073-4DA4-00A2-1FC4-F7CABB757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1759"/>
            <a:ext cx="12192000" cy="37144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D074D7-18FA-6E44-B554-EB40CD68BA55}"/>
              </a:ext>
            </a:extLst>
          </p:cNvPr>
          <p:cNvSpPr txBox="1"/>
          <p:nvPr/>
        </p:nvSpPr>
        <p:spPr>
          <a:xfrm>
            <a:off x="773173" y="20213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1D8BE0-0188-085A-0737-7B1EA4DD5A81}"/>
              </a:ext>
            </a:extLst>
          </p:cNvPr>
          <p:cNvSpPr txBox="1"/>
          <p:nvPr/>
        </p:nvSpPr>
        <p:spPr>
          <a:xfrm>
            <a:off x="2534240" y="20212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08FF3A-52AF-FF3A-739B-E124EBB65D22}"/>
              </a:ext>
            </a:extLst>
          </p:cNvPr>
          <p:cNvSpPr txBox="1"/>
          <p:nvPr/>
        </p:nvSpPr>
        <p:spPr>
          <a:xfrm>
            <a:off x="10459039" y="179046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7E1211-89F3-2D69-500D-1515C6F6F6F1}"/>
              </a:ext>
            </a:extLst>
          </p:cNvPr>
          <p:cNvSpPr txBox="1"/>
          <p:nvPr/>
        </p:nvSpPr>
        <p:spPr>
          <a:xfrm>
            <a:off x="10459039" y="2240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C80297-CB4C-A993-CEC1-7F196F7B1B82}"/>
              </a:ext>
            </a:extLst>
          </p:cNvPr>
          <p:cNvSpPr txBox="1"/>
          <p:nvPr/>
        </p:nvSpPr>
        <p:spPr>
          <a:xfrm>
            <a:off x="7698907" y="241157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E8DA73-7190-4637-BBCF-B25599E3CC4A}"/>
              </a:ext>
            </a:extLst>
          </p:cNvPr>
          <p:cNvSpPr txBox="1"/>
          <p:nvPr/>
        </p:nvSpPr>
        <p:spPr>
          <a:xfrm>
            <a:off x="7698907" y="28393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F19D1E-D75C-F8D9-043B-5B0C682BF59D}"/>
              </a:ext>
            </a:extLst>
          </p:cNvPr>
          <p:cNvSpPr txBox="1"/>
          <p:nvPr/>
        </p:nvSpPr>
        <p:spPr>
          <a:xfrm>
            <a:off x="9256773" y="264240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/>
              <p:nvPr/>
            </p:nvSpPr>
            <p:spPr>
              <a:xfrm>
                <a:off x="7800192" y="3529573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11F500-DC37-E252-DCA4-CB6E916B1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92" y="3529573"/>
                <a:ext cx="1270924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/>
              <p:nvPr/>
            </p:nvSpPr>
            <p:spPr>
              <a:xfrm>
                <a:off x="5110870" y="4039949"/>
                <a:ext cx="127092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847C64-372A-5C33-82ED-B025159CA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870" y="4039949"/>
                <a:ext cx="1270924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/>
              <p:nvPr/>
            </p:nvSpPr>
            <p:spPr>
              <a:xfrm>
                <a:off x="3213651" y="4502437"/>
                <a:ext cx="156908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EDDFA3-9B9E-AFC0-68F5-D4C585B5F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651" y="4502437"/>
                <a:ext cx="1569084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/>
              <p:nvPr/>
            </p:nvSpPr>
            <p:spPr>
              <a:xfrm>
                <a:off x="8378318" y="4494934"/>
                <a:ext cx="686406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45B4EE-2E40-D497-4291-E1E5954C0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318" y="4494934"/>
                <a:ext cx="686406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815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27F8EE-62E9-1571-FA8A-FBFBBFC54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9490"/>
            <a:ext cx="12192000" cy="33590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2A3A2A-C232-65D5-064B-9153910C7193}"/>
              </a:ext>
            </a:extLst>
          </p:cNvPr>
          <p:cNvSpPr txBox="1"/>
          <p:nvPr/>
        </p:nvSpPr>
        <p:spPr>
          <a:xfrm>
            <a:off x="129707" y="4044832"/>
            <a:ext cx="299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0,22 + 0,48 = 0,7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29D21B-E240-8633-137F-41AD536F3B04}"/>
              </a:ext>
            </a:extLst>
          </p:cNvPr>
          <p:cNvSpPr txBox="1"/>
          <p:nvPr/>
        </p:nvSpPr>
        <p:spPr>
          <a:xfrm>
            <a:off x="129707" y="4506497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– 0,7 = 0,3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639C36-A20C-9C9E-65D2-FC3E2C27AC60}"/>
              </a:ext>
            </a:extLst>
          </p:cNvPr>
          <p:cNvSpPr txBox="1"/>
          <p:nvPr/>
        </p:nvSpPr>
        <p:spPr>
          <a:xfrm>
            <a:off x="10780774" y="411256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C58A5-E31D-0F44-4A54-D655494977E7}"/>
              </a:ext>
            </a:extLst>
          </p:cNvPr>
          <p:cNvSpPr txBox="1"/>
          <p:nvPr/>
        </p:nvSpPr>
        <p:spPr>
          <a:xfrm>
            <a:off x="67421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2F4DB0-A4D8-104D-5794-2C031A4C7F76}"/>
              </a:ext>
            </a:extLst>
          </p:cNvPr>
          <p:cNvSpPr txBox="1"/>
          <p:nvPr/>
        </p:nvSpPr>
        <p:spPr>
          <a:xfrm>
            <a:off x="7427974" y="19027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C55E25-3260-0495-ADC3-45E66072D694}"/>
              </a:ext>
            </a:extLst>
          </p:cNvPr>
          <p:cNvSpPr txBox="1"/>
          <p:nvPr/>
        </p:nvSpPr>
        <p:spPr>
          <a:xfrm>
            <a:off x="10408556" y="2364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9219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374</TotalTime>
  <Words>67</Words>
  <Application>Microsoft Office PowerPoint</Application>
  <PresentationFormat>Grand écran</PresentationFormat>
  <Paragraphs>37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56</cp:revision>
  <dcterms:created xsi:type="dcterms:W3CDTF">2014-09-07T17:19:12Z</dcterms:created>
  <dcterms:modified xsi:type="dcterms:W3CDTF">2023-05-30T08:18:09Z</dcterms:modified>
</cp:coreProperties>
</file>