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755343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0100518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2448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309128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264174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646547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227592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938266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6126088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578149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61029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79143-6F49-4D03-8287-A1D91B3D005F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954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0.png"/><Relationship Id="rId21" Type="http://schemas.openxmlformats.org/officeDocument/2006/relationships/image" Target="../media/image2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1.pn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40.png"/><Relationship Id="rId7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0.png"/><Relationship Id="rId11" Type="http://schemas.openxmlformats.org/officeDocument/2006/relationships/image" Target="../media/image45.png"/><Relationship Id="rId5" Type="http://schemas.openxmlformats.org/officeDocument/2006/relationships/image" Target="../media/image42.png"/><Relationship Id="rId10" Type="http://schemas.openxmlformats.org/officeDocument/2006/relationships/image" Target="../media/image210.png"/><Relationship Id="rId4" Type="http://schemas.openxmlformats.org/officeDocument/2006/relationships/image" Target="../media/image150.png"/><Relationship Id="rId9" Type="http://schemas.openxmlformats.org/officeDocument/2006/relationships/image" Target="../media/image20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0.png"/><Relationship Id="rId5" Type="http://schemas.openxmlformats.org/officeDocument/2006/relationships/image" Target="../media/image520.png"/><Relationship Id="rId4" Type="http://schemas.openxmlformats.org/officeDocument/2006/relationships/image" Target="../media/image5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D14DD82-5A6F-0BB2-8598-08C94F0E6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72" y="0"/>
            <a:ext cx="11269655" cy="63451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89D160AB-00B4-4222-BE98-871AA1DD4E0D}"/>
                  </a:ext>
                </a:extLst>
              </p:cNvPr>
              <p:cNvSpPr txBox="1"/>
              <p:nvPr/>
            </p:nvSpPr>
            <p:spPr>
              <a:xfrm>
                <a:off x="1235528" y="4347902"/>
                <a:ext cx="390536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× 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89D160AB-00B4-4222-BE98-871AA1DD4E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5528" y="4347902"/>
                <a:ext cx="3905363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A357E0D-9E4D-430A-A7D7-AC94CAF59936}"/>
                  </a:ext>
                </a:extLst>
              </p:cNvPr>
              <p:cNvSpPr txBox="1"/>
              <p:nvPr/>
            </p:nvSpPr>
            <p:spPr>
              <a:xfrm>
                <a:off x="1655125" y="4731112"/>
                <a:ext cx="40357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𝟐𝟕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A357E0D-9E4D-430A-A7D7-AC94CAF599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5125" y="4731112"/>
                <a:ext cx="4035785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3BB2582F-DC9C-456B-9A67-6D020754E622}"/>
                  </a:ext>
                </a:extLst>
              </p:cNvPr>
              <p:cNvSpPr txBox="1"/>
              <p:nvPr/>
            </p:nvSpPr>
            <p:spPr>
              <a:xfrm>
                <a:off x="1418655" y="4963131"/>
                <a:ext cx="1569084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3BB2582F-DC9C-456B-9A67-6D020754E6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8655" y="4963131"/>
                <a:ext cx="1569084" cy="7838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E78B638-CE8E-4268-B5C4-B4FA82B9F599}"/>
                  </a:ext>
                </a:extLst>
              </p:cNvPr>
              <p:cNvSpPr txBox="1"/>
              <p:nvPr/>
            </p:nvSpPr>
            <p:spPr>
              <a:xfrm>
                <a:off x="1339680" y="5669666"/>
                <a:ext cx="5020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E78B638-CE8E-4268-B5C4-B4FA82B9F5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9680" y="5669666"/>
                <a:ext cx="50206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8353406-D73D-4EDD-AD68-D5AA855E3EB0}"/>
                  </a:ext>
                </a:extLst>
              </p:cNvPr>
              <p:cNvSpPr txBox="1"/>
              <p:nvPr/>
            </p:nvSpPr>
            <p:spPr>
              <a:xfrm>
                <a:off x="6501092" y="4269447"/>
                <a:ext cx="23374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 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8353406-D73D-4EDD-AD68-D5AA855E3E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1092" y="4269447"/>
                <a:ext cx="233749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AAF8C57-BF8D-4440-99FE-AF81D8D8F67F}"/>
                  </a:ext>
                </a:extLst>
              </p:cNvPr>
              <p:cNvSpPr txBox="1"/>
              <p:nvPr/>
            </p:nvSpPr>
            <p:spPr>
              <a:xfrm>
                <a:off x="6653634" y="4731112"/>
                <a:ext cx="27810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𝟏𝟔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AAF8C57-BF8D-4440-99FE-AF81D8D8F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634" y="4731112"/>
                <a:ext cx="2781082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30320CF-FB49-448E-BD8B-196FD385788C}"/>
                  </a:ext>
                </a:extLst>
              </p:cNvPr>
              <p:cNvSpPr txBox="1"/>
              <p:nvPr/>
            </p:nvSpPr>
            <p:spPr>
              <a:xfrm>
                <a:off x="8222793" y="5077810"/>
                <a:ext cx="3368166" cy="11532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  <m:sup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m:rPr>
                              <m:nor/>
                            </m:rPr>
                            <a:rPr lang="fr-FR" sz="2400" b="1" dirty="0">
                              <a:solidFill>
                                <a:srgbClr val="7030A0"/>
                              </a:solidFill>
                              <a:latin typeface="Comic Sans MS" panose="030F0702030302020204" pitchFamily="66" charset="0"/>
                              <a:ea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  <a:p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30320CF-FB49-448E-BD8B-196FD38578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2793" y="5077810"/>
                <a:ext cx="3368166" cy="115326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8E7A430-2856-4C24-83EF-90EDB77ED834}"/>
                  </a:ext>
                </a:extLst>
              </p:cNvPr>
              <p:cNvSpPr txBox="1"/>
              <p:nvPr/>
            </p:nvSpPr>
            <p:spPr>
              <a:xfrm>
                <a:off x="6686239" y="5504336"/>
                <a:ext cx="1357936" cy="14534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f>
                            <m:fPr>
                              <m:ctrlP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num>
                            <m:den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den>
                          </m:f>
                        </m:den>
                      </m:f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  <a:p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8E7A430-2856-4C24-83EF-90EDB77ED8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6239" y="5504336"/>
                <a:ext cx="1357936" cy="14534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38303A17-B0EB-F45D-42FA-A64DA32D26D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43317" y="16934"/>
            <a:ext cx="3905363" cy="149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7016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CF60C7A-BFAF-6693-0C07-0481040AB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661"/>
            <a:ext cx="12192000" cy="60486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D6B051D-1790-A519-D24C-595AD91393FD}"/>
                  </a:ext>
                </a:extLst>
              </p:cNvPr>
              <p:cNvSpPr txBox="1"/>
              <p:nvPr/>
            </p:nvSpPr>
            <p:spPr>
              <a:xfrm>
                <a:off x="956127" y="724168"/>
                <a:ext cx="25544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𝟐𝟕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D6B051D-1790-A519-D24C-595AD91393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127" y="724168"/>
                <a:ext cx="255448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7C02C63-FC2A-19C0-DE9B-D97CAF1D0E01}"/>
                  </a:ext>
                </a:extLst>
              </p:cNvPr>
              <p:cNvSpPr txBox="1"/>
              <p:nvPr/>
            </p:nvSpPr>
            <p:spPr>
              <a:xfrm>
                <a:off x="947660" y="1236635"/>
                <a:ext cx="43788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× 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7C02C63-FC2A-19C0-DE9B-D97CAF1D0E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660" y="1236635"/>
                <a:ext cx="4378827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62996730-29AC-BD4B-6DB5-AD60256115C8}"/>
                  </a:ext>
                </a:extLst>
              </p:cNvPr>
              <p:cNvSpPr txBox="1"/>
              <p:nvPr/>
            </p:nvSpPr>
            <p:spPr>
              <a:xfrm>
                <a:off x="1421124" y="1786974"/>
                <a:ext cx="40357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  <m:r>
                        <a:rPr lang="fr-FR" sz="24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fr-FR" sz="24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62996730-29AC-BD4B-6DB5-AD6025611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1124" y="1786974"/>
                <a:ext cx="403578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763848D-1E4A-C7EA-A9B5-AE2A2E3BF325}"/>
                  </a:ext>
                </a:extLst>
              </p:cNvPr>
              <p:cNvSpPr txBox="1"/>
              <p:nvPr/>
            </p:nvSpPr>
            <p:spPr>
              <a:xfrm>
                <a:off x="1321195" y="2299441"/>
                <a:ext cx="28782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=−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763848D-1E4A-C7EA-A9B5-AE2A2E3BF3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1195" y="2299441"/>
                <a:ext cx="2878288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849E231-97F6-C9CC-8F00-3290B7168E41}"/>
                  </a:ext>
                </a:extLst>
              </p:cNvPr>
              <p:cNvSpPr txBox="1"/>
              <p:nvPr/>
            </p:nvSpPr>
            <p:spPr>
              <a:xfrm>
                <a:off x="1421124" y="2849780"/>
                <a:ext cx="5020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849E231-97F6-C9CC-8F00-3290B7168E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1124" y="2849780"/>
                <a:ext cx="50206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D36DFD6-85A5-424A-1F09-B81D2F00555E}"/>
                  </a:ext>
                </a:extLst>
              </p:cNvPr>
              <p:cNvSpPr txBox="1"/>
              <p:nvPr/>
            </p:nvSpPr>
            <p:spPr>
              <a:xfrm>
                <a:off x="1170093" y="3338984"/>
                <a:ext cx="6864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D36DFD6-85A5-424A-1F09-B81D2F0055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0093" y="3338984"/>
                <a:ext cx="686406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9DE6C9A-9288-4C74-D6A8-5941F2F44596}"/>
                  </a:ext>
                </a:extLst>
              </p:cNvPr>
              <p:cNvSpPr txBox="1"/>
              <p:nvPr/>
            </p:nvSpPr>
            <p:spPr>
              <a:xfrm>
                <a:off x="6941567" y="561911"/>
                <a:ext cx="138473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9DE6C9A-9288-4C74-D6A8-5941F2F445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1567" y="561911"/>
                <a:ext cx="1384738" cy="7861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1A4FB6A-A139-218E-C083-875B2CCC57D9}"/>
                  </a:ext>
                </a:extLst>
              </p:cNvPr>
              <p:cNvSpPr txBox="1"/>
              <p:nvPr/>
            </p:nvSpPr>
            <p:spPr>
              <a:xfrm>
                <a:off x="7161882" y="1075565"/>
                <a:ext cx="1418337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  <m:sup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sup>
                          </m:sSup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1A4FB6A-A139-218E-C083-875B2CCC57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1882" y="1075565"/>
                <a:ext cx="1418337" cy="7861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B0DC329-314D-C10C-4935-E4B3AF7BF1B8}"/>
                  </a:ext>
                </a:extLst>
              </p:cNvPr>
              <p:cNvSpPr txBox="1"/>
              <p:nvPr/>
            </p:nvSpPr>
            <p:spPr>
              <a:xfrm>
                <a:off x="8457282" y="1564319"/>
                <a:ext cx="1719702" cy="8517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(−</m:t>
                              </m:r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B0DC329-314D-C10C-4935-E4B3AF7BF1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7282" y="1564319"/>
                <a:ext cx="1719702" cy="8517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6FC586E-98DA-2E7F-7799-0EFBC9C557E8}"/>
                  </a:ext>
                </a:extLst>
              </p:cNvPr>
              <p:cNvSpPr txBox="1"/>
              <p:nvPr/>
            </p:nvSpPr>
            <p:spPr>
              <a:xfrm>
                <a:off x="7099346" y="2353874"/>
                <a:ext cx="1359539" cy="1477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f>
                            <m:fPr>
                              <m:ctrlP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num>
                            <m:den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</m:den>
                          </m:f>
                        </m:den>
                      </m:f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2400" b="1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  <a:p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6FC586E-98DA-2E7F-7799-0EFBC9C55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9346" y="2353874"/>
                <a:ext cx="1359539" cy="147784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B7B12D4-C3C8-14C0-0537-BD9AB14AAFA0}"/>
                  </a:ext>
                </a:extLst>
              </p:cNvPr>
              <p:cNvSpPr txBox="1"/>
              <p:nvPr/>
            </p:nvSpPr>
            <p:spPr>
              <a:xfrm>
                <a:off x="8198082" y="3226803"/>
                <a:ext cx="2854756" cy="15446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2400" b="1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fr-FR" sz="2400" b="1" i="1" dirty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sz="2400" b="1" i="1" dirty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𝟑</m:t>
                                      </m:r>
                                    </m:num>
                                    <m:den>
                                      <m:r>
                                        <a:rPr lang="fr-FR" sz="2400" b="1" i="1" dirty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𝟓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f>
                            <m:fPr>
                              <m:ctrlP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</m:num>
                            <m:den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𝟐𝟓</m:t>
                              </m:r>
                            </m:den>
                          </m:f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  <a:p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B7B12D4-C3C8-14C0-0537-BD9AB14AAF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8082" y="3226803"/>
                <a:ext cx="2854756" cy="15446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C4244FA-64EC-1387-13EB-66538317681D}"/>
                  </a:ext>
                </a:extLst>
              </p:cNvPr>
              <p:cNvSpPr txBox="1"/>
              <p:nvPr/>
            </p:nvSpPr>
            <p:spPr>
              <a:xfrm>
                <a:off x="711617" y="5365133"/>
                <a:ext cx="214366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C4244FA-64EC-1387-13EB-6653831768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617" y="5365133"/>
                <a:ext cx="2143664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92CF807-1CCF-76AA-9702-D1E9002D1541}"/>
                  </a:ext>
                </a:extLst>
              </p:cNvPr>
              <p:cNvSpPr txBox="1"/>
              <p:nvPr/>
            </p:nvSpPr>
            <p:spPr>
              <a:xfrm>
                <a:off x="139586" y="5786242"/>
                <a:ext cx="23909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92CF807-1CCF-76AA-9702-D1E9002D1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586" y="5786242"/>
                <a:ext cx="2390976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4CD02431-53A9-AC99-4AEA-5D0CEE1184F1}"/>
                  </a:ext>
                </a:extLst>
              </p:cNvPr>
              <p:cNvSpPr txBox="1"/>
              <p:nvPr/>
            </p:nvSpPr>
            <p:spPr>
              <a:xfrm>
                <a:off x="125707" y="6222009"/>
                <a:ext cx="13350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4CD02431-53A9-AC99-4AEA-5D0CEE1184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707" y="6222009"/>
                <a:ext cx="1335045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1657E1F-8668-F7BE-8178-065571AC5880}"/>
                  </a:ext>
                </a:extLst>
              </p:cNvPr>
              <p:cNvSpPr txBox="1"/>
              <p:nvPr/>
            </p:nvSpPr>
            <p:spPr>
              <a:xfrm>
                <a:off x="4555484" y="5360216"/>
                <a:ext cx="240014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1657E1F-8668-F7BE-8178-065571AC58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484" y="5360216"/>
                <a:ext cx="2400144" cy="461665"/>
              </a:xfrm>
              <a:prstGeom prst="rect">
                <a:avLst/>
              </a:prstGeom>
              <a:blipFill>
                <a:blip r:embed="rId17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85EACB75-687A-B183-0582-5220EA5A8032}"/>
                  </a:ext>
                </a:extLst>
              </p:cNvPr>
              <p:cNvSpPr txBox="1"/>
              <p:nvPr/>
            </p:nvSpPr>
            <p:spPr>
              <a:xfrm>
                <a:off x="4077925" y="5690697"/>
                <a:ext cx="24454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85EACB75-687A-B183-0582-5220EA5A8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7925" y="5690697"/>
                <a:ext cx="2445478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1A3456C-2A93-BA0E-F558-97A3769C8574}"/>
                  </a:ext>
                </a:extLst>
              </p:cNvPr>
              <p:cNvSpPr txBox="1"/>
              <p:nvPr/>
            </p:nvSpPr>
            <p:spPr>
              <a:xfrm>
                <a:off x="4077925" y="6010163"/>
                <a:ext cx="208903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1A3456C-2A93-BA0E-F558-97A3769C85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7925" y="6010163"/>
                <a:ext cx="2089033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9906D39-A415-9280-022A-ECA001A433AD}"/>
                  </a:ext>
                </a:extLst>
              </p:cNvPr>
              <p:cNvSpPr txBox="1"/>
              <p:nvPr/>
            </p:nvSpPr>
            <p:spPr>
              <a:xfrm>
                <a:off x="4077924" y="6339414"/>
                <a:ext cx="135428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9906D39-A415-9280-022A-ECA001A433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7924" y="6339414"/>
                <a:ext cx="1354280" cy="46166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AF961ED-0B57-10E5-CAA7-471CF3BD9344}"/>
                  </a:ext>
                </a:extLst>
              </p:cNvPr>
              <p:cNvSpPr txBox="1"/>
              <p:nvPr/>
            </p:nvSpPr>
            <p:spPr>
              <a:xfrm>
                <a:off x="8457282" y="5360216"/>
                <a:ext cx="177760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AF961ED-0B57-10E5-CAA7-471CF3BD93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7282" y="5360216"/>
                <a:ext cx="1777603" cy="46166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8D563ED-BD72-BE15-068C-17DFD21C3388}"/>
                  </a:ext>
                </a:extLst>
              </p:cNvPr>
              <p:cNvSpPr txBox="1"/>
              <p:nvPr/>
            </p:nvSpPr>
            <p:spPr>
              <a:xfrm>
                <a:off x="7999656" y="5770086"/>
                <a:ext cx="18293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𝟗𝟗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8D563ED-BD72-BE15-068C-17DFD21C33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9656" y="5770086"/>
                <a:ext cx="1829347" cy="46166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C881A99-D260-8871-CD0F-9971FEF1D2EB}"/>
                  </a:ext>
                </a:extLst>
              </p:cNvPr>
              <p:cNvSpPr txBox="1"/>
              <p:nvPr/>
            </p:nvSpPr>
            <p:spPr>
              <a:xfrm>
                <a:off x="8018773" y="6174818"/>
                <a:ext cx="15081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C881A99-D260-8871-CD0F-9971FEF1D2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8773" y="6174818"/>
                <a:ext cx="1508170" cy="46166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717591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5263051-BD33-9422-3EEE-B40E5ED20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0721"/>
            <a:ext cx="12192000" cy="44365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0FD4150-4092-47B0-81B3-E3618A6E839E}"/>
                  </a:ext>
                </a:extLst>
              </p:cNvPr>
              <p:cNvSpPr txBox="1"/>
              <p:nvPr/>
            </p:nvSpPr>
            <p:spPr>
              <a:xfrm>
                <a:off x="1932886" y="2462178"/>
                <a:ext cx="352122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400" b="1" i="1" dirty="0">
                  <a:solidFill>
                    <a:srgbClr val="7030A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0FD4150-4092-47B0-81B3-E3618A6E83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886" y="2462178"/>
                <a:ext cx="3521220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D2034C76-B945-4BB8-B34A-244725145821}"/>
                  </a:ext>
                </a:extLst>
              </p:cNvPr>
              <p:cNvSpPr txBox="1"/>
              <p:nvPr/>
            </p:nvSpPr>
            <p:spPr>
              <a:xfrm>
                <a:off x="8071697" y="2377511"/>
                <a:ext cx="1905650" cy="11555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e>
                            <m:sup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𝟏𝟎𝟎𝟎</m:t>
                          </m:r>
                        </m:den>
                      </m:f>
                    </m:oMath>
                  </m:oMathPara>
                </a14:m>
                <a:endParaRPr lang="fr-FR" sz="2400" b="1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𝟎𝟎𝟏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D2034C76-B945-4BB8-B34A-244725145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1697" y="2377511"/>
                <a:ext cx="1905650" cy="11555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5BB1465-E391-673A-925E-5250345554CC}"/>
                  </a:ext>
                </a:extLst>
              </p:cNvPr>
              <p:cNvSpPr txBox="1"/>
              <p:nvPr/>
            </p:nvSpPr>
            <p:spPr>
              <a:xfrm>
                <a:off x="1766365" y="3893045"/>
                <a:ext cx="19271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5BB1465-E391-673A-925E-5250345554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6365" y="3893045"/>
                <a:ext cx="192713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3D55F0-8449-6019-BC4F-C3B50DE377DD}"/>
                  </a:ext>
                </a:extLst>
              </p:cNvPr>
              <p:cNvSpPr txBox="1"/>
              <p:nvPr/>
            </p:nvSpPr>
            <p:spPr>
              <a:xfrm>
                <a:off x="2079631" y="4417978"/>
                <a:ext cx="14911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𝟐𝟒𝟑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3D55F0-8449-6019-BC4F-C3B50DE377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9631" y="4417978"/>
                <a:ext cx="1491113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A2DC714-0E45-459A-11A6-84B04AA22207}"/>
                  </a:ext>
                </a:extLst>
              </p:cNvPr>
              <p:cNvSpPr txBox="1"/>
              <p:nvPr/>
            </p:nvSpPr>
            <p:spPr>
              <a:xfrm>
                <a:off x="2494499" y="4942911"/>
                <a:ext cx="9845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𝟕𝟖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A2DC714-0E45-459A-11A6-84B04AA222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4499" y="4942911"/>
                <a:ext cx="984565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502FE95-F4C8-1BF0-A8AD-588A0C30E80A}"/>
                  </a:ext>
                </a:extLst>
              </p:cNvPr>
              <p:cNvSpPr txBox="1"/>
              <p:nvPr/>
            </p:nvSpPr>
            <p:spPr>
              <a:xfrm>
                <a:off x="7659165" y="3893044"/>
                <a:ext cx="9845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502FE95-F4C8-1BF0-A8AD-588A0C30E8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9165" y="3893044"/>
                <a:ext cx="984565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D1A7554-F5A4-B606-34E2-5E00BF59C6DE}"/>
                  </a:ext>
                </a:extLst>
              </p:cNvPr>
              <p:cNvSpPr txBox="1"/>
              <p:nvPr/>
            </p:nvSpPr>
            <p:spPr>
              <a:xfrm>
                <a:off x="8394863" y="4417977"/>
                <a:ext cx="15824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𝟒𝟑𝟔𝟐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D1A7554-F5A4-B606-34E2-5E00BF59C6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4863" y="4417977"/>
                <a:ext cx="1582484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F372889-B5B0-CF0F-06E2-90BB68198CE8}"/>
                  </a:ext>
                </a:extLst>
              </p:cNvPr>
              <p:cNvSpPr txBox="1"/>
              <p:nvPr/>
            </p:nvSpPr>
            <p:spPr>
              <a:xfrm>
                <a:off x="7672028" y="4942910"/>
                <a:ext cx="20906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𝟎𝟎𝟎𝟎𝟎𝟎𝟎𝟐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F372889-B5B0-CF0F-06E2-90BB68198C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2028" y="4942910"/>
                <a:ext cx="2090637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973925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E6018BE4-2D2E-A6EA-2BBC-E26DA2D0A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5058"/>
            <a:ext cx="12192000" cy="41818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6A2BF73A-8FFC-4917-9D9B-3B650C043DD8}"/>
                  </a:ext>
                </a:extLst>
              </p:cNvPr>
              <p:cNvSpPr txBox="1"/>
              <p:nvPr/>
            </p:nvSpPr>
            <p:spPr>
              <a:xfrm>
                <a:off x="1559214" y="2479055"/>
                <a:ext cx="1679562" cy="475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6A2BF73A-8FFC-4917-9D9B-3B650C043D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9214" y="2479055"/>
                <a:ext cx="1679562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31EBBD0F-8CB4-47DE-B125-07CC6F2C1CBC}"/>
                  </a:ext>
                </a:extLst>
              </p:cNvPr>
              <p:cNvSpPr txBox="1"/>
              <p:nvPr/>
            </p:nvSpPr>
            <p:spPr>
              <a:xfrm>
                <a:off x="5546854" y="2461229"/>
                <a:ext cx="2101153" cy="4932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+(−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31EBBD0F-8CB4-47DE-B125-07CC6F2C1C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6854" y="2461229"/>
                <a:ext cx="2101153" cy="4932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DD324E9-B3A6-422B-B31C-DE569D450900}"/>
                  </a:ext>
                </a:extLst>
              </p:cNvPr>
              <p:cNvSpPr txBox="1"/>
              <p:nvPr/>
            </p:nvSpPr>
            <p:spPr>
              <a:xfrm>
                <a:off x="9662182" y="2479055"/>
                <a:ext cx="2695866" cy="4769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+(−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DD324E9-B3A6-422B-B31C-DE569D4509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2182" y="2479055"/>
                <a:ext cx="2695866" cy="4769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73EC7BEF-B3FE-4388-B60D-08193DFE4CEA}"/>
                  </a:ext>
                </a:extLst>
              </p:cNvPr>
              <p:cNvSpPr txBox="1"/>
              <p:nvPr/>
            </p:nvSpPr>
            <p:spPr>
              <a:xfrm>
                <a:off x="970245" y="3190505"/>
                <a:ext cx="1679562" cy="475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73EC7BEF-B3FE-4388-B60D-08193DFE4C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245" y="3190505"/>
                <a:ext cx="1679562" cy="47545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71EDD60-44E5-4142-B887-AB8CA0AD2CF4}"/>
                  </a:ext>
                </a:extLst>
              </p:cNvPr>
              <p:cNvSpPr txBox="1"/>
              <p:nvPr/>
            </p:nvSpPr>
            <p:spPr>
              <a:xfrm>
                <a:off x="5390538" y="3164852"/>
                <a:ext cx="1613390" cy="8531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fr-FR" sz="2400" b="1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71EDD60-44E5-4142-B887-AB8CA0AD2C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0538" y="3164852"/>
                <a:ext cx="1613390" cy="853119"/>
              </a:xfrm>
              <a:prstGeom prst="rect">
                <a:avLst/>
              </a:prstGeom>
              <a:blipFill>
                <a:blip r:embed="rId7"/>
                <a:stretch>
                  <a:fillRect b="-9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C423DA0-3695-4951-800E-CDE8E8B9F374}"/>
                  </a:ext>
                </a:extLst>
              </p:cNvPr>
              <p:cNvSpPr txBox="1"/>
              <p:nvPr/>
            </p:nvSpPr>
            <p:spPr>
              <a:xfrm>
                <a:off x="8847776" y="3190505"/>
                <a:ext cx="2509917" cy="476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−(−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C423DA0-3695-4951-800E-CDE8E8B9F3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7776" y="3190505"/>
                <a:ext cx="2509917" cy="47699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63B5BD9-EF7B-44A5-9358-386D96004339}"/>
                  </a:ext>
                </a:extLst>
              </p:cNvPr>
              <p:cNvSpPr txBox="1"/>
              <p:nvPr/>
            </p:nvSpPr>
            <p:spPr>
              <a:xfrm>
                <a:off x="1322905" y="4115045"/>
                <a:ext cx="1811009" cy="475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63B5BD9-EF7B-44A5-9358-386D960043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2905" y="4115045"/>
                <a:ext cx="1811009" cy="47545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8E55464-6E7B-4175-B7B7-7C708646F102}"/>
                  </a:ext>
                </a:extLst>
              </p:cNvPr>
              <p:cNvSpPr txBox="1"/>
              <p:nvPr/>
            </p:nvSpPr>
            <p:spPr>
              <a:xfrm>
                <a:off x="5390538" y="4115044"/>
                <a:ext cx="2189317" cy="4769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×(−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8E55464-6E7B-4175-B7B7-7C708646F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0538" y="4115044"/>
                <a:ext cx="2189317" cy="47699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2AE49B9-28EC-4A8B-A312-9BC7C20095FD}"/>
                  </a:ext>
                </a:extLst>
              </p:cNvPr>
              <p:cNvSpPr txBox="1"/>
              <p:nvPr/>
            </p:nvSpPr>
            <p:spPr>
              <a:xfrm>
                <a:off x="9267880" y="4113506"/>
                <a:ext cx="2509918" cy="4769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)×(−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2AE49B9-28EC-4A8B-A312-9BC7C20095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7880" y="4113506"/>
                <a:ext cx="2509918" cy="47699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155006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B821F0-2659-662B-BFE1-8DC144ED30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5" y="998876"/>
            <a:ext cx="12161905" cy="54190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19832D8-384D-41C5-AA61-83AFD3809952}"/>
                  </a:ext>
                </a:extLst>
              </p:cNvPr>
              <p:cNvSpPr txBox="1"/>
              <p:nvPr/>
            </p:nvSpPr>
            <p:spPr>
              <a:xfrm>
                <a:off x="2986132" y="5305731"/>
                <a:ext cx="2041456" cy="475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𝟖𝟒𝟒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19832D8-384D-41C5-AA61-83AFD3809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6132" y="5305731"/>
                <a:ext cx="2041456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33840101-2829-4AFD-919A-461EF572895D}"/>
                  </a:ext>
                </a:extLst>
              </p:cNvPr>
              <p:cNvSpPr txBox="1"/>
              <p:nvPr/>
            </p:nvSpPr>
            <p:spPr>
              <a:xfrm>
                <a:off x="8499025" y="3622431"/>
                <a:ext cx="8002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33840101-2829-4AFD-919A-461EF57289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9025" y="3622431"/>
                <a:ext cx="80021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5D66DE-3AB3-EFC9-3F3E-0878087335C9}"/>
                  </a:ext>
                </a:extLst>
              </p:cNvPr>
              <p:cNvSpPr txBox="1"/>
              <p:nvPr/>
            </p:nvSpPr>
            <p:spPr>
              <a:xfrm>
                <a:off x="8958624" y="5305731"/>
                <a:ext cx="1538113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5D66DE-3AB3-EFC9-3F3E-0878087335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8624" y="5305731"/>
                <a:ext cx="1538113" cy="470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11926D3-DF92-508D-19B8-B0F4719FF1A2}"/>
                  </a:ext>
                </a:extLst>
              </p:cNvPr>
              <p:cNvSpPr txBox="1"/>
              <p:nvPr/>
            </p:nvSpPr>
            <p:spPr>
              <a:xfrm>
                <a:off x="3408984" y="3622431"/>
                <a:ext cx="8002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11926D3-DF92-508D-19B8-B0F4719FF1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8984" y="3622431"/>
                <a:ext cx="800219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C61D14E-F22B-48E1-8026-F0B2BB5C0109}"/>
                  </a:ext>
                </a:extLst>
              </p:cNvPr>
              <p:cNvSpPr txBox="1"/>
              <p:nvPr/>
            </p:nvSpPr>
            <p:spPr>
              <a:xfrm>
                <a:off x="4692813" y="3622431"/>
                <a:ext cx="421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C61D14E-F22B-48E1-8026-F0B2BB5C01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2813" y="3622431"/>
                <a:ext cx="42191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A8E102A-5C52-5132-CB87-70CF8ECA22F9}"/>
                  </a:ext>
                </a:extLst>
              </p:cNvPr>
              <p:cNvSpPr txBox="1"/>
              <p:nvPr/>
            </p:nvSpPr>
            <p:spPr>
              <a:xfrm>
                <a:off x="9727681" y="3622431"/>
                <a:ext cx="5950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A8E102A-5C52-5132-CB87-70CF8ECA22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7681" y="3622431"/>
                <a:ext cx="595035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530270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5B2170B-2ECA-6FD6-7557-48811A381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9131"/>
            <a:ext cx="12192000" cy="19597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32AD910-67E8-ECF9-0C83-27CB15010888}"/>
                  </a:ext>
                </a:extLst>
              </p:cNvPr>
              <p:cNvSpPr txBox="1"/>
              <p:nvPr/>
            </p:nvSpPr>
            <p:spPr>
              <a:xfrm>
                <a:off x="602440" y="2059325"/>
                <a:ext cx="1807418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𝟐𝟑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32AD910-67E8-ECF9-0C83-27CB150108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440" y="2059325"/>
                <a:ext cx="1807418" cy="470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1FE5E78-1F1A-67A9-EDE5-50A535124C11}"/>
                  </a:ext>
                </a:extLst>
              </p:cNvPr>
              <p:cNvSpPr txBox="1"/>
              <p:nvPr/>
            </p:nvSpPr>
            <p:spPr>
              <a:xfrm>
                <a:off x="3413373" y="2084725"/>
                <a:ext cx="1991763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𝟗𝟖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𝟐𝟒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1FE5E78-1F1A-67A9-EDE5-50A535124C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3373" y="2084725"/>
                <a:ext cx="1991763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921B2AE-0FB4-2C1D-1EF1-78329CA2611E}"/>
                  </a:ext>
                </a:extLst>
              </p:cNvPr>
              <p:cNvSpPr txBox="1"/>
              <p:nvPr/>
            </p:nvSpPr>
            <p:spPr>
              <a:xfrm>
                <a:off x="6186514" y="2084725"/>
                <a:ext cx="1991763" cy="475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𝟔𝟔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𝟐𝟓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921B2AE-0FB4-2C1D-1EF1-78329CA261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6514" y="2084725"/>
                <a:ext cx="1991763" cy="47545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BE2C257-2B1E-AF2C-97CB-C6295D87A9E9}"/>
                  </a:ext>
                </a:extLst>
              </p:cNvPr>
              <p:cNvSpPr txBox="1"/>
              <p:nvPr/>
            </p:nvSpPr>
            <p:spPr>
              <a:xfrm>
                <a:off x="9353047" y="2079274"/>
                <a:ext cx="2176109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𝟒𝟏𝟖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𝟐𝟑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BE2C257-2B1E-AF2C-97CB-C6295D87A9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3047" y="2079274"/>
                <a:ext cx="2176109" cy="470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7A24F24A-1A04-037C-84E7-787458F0B494}"/>
              </a:ext>
            </a:extLst>
          </p:cNvPr>
          <p:cNvSpPr txBox="1"/>
          <p:nvPr/>
        </p:nvSpPr>
        <p:spPr>
          <a:xfrm>
            <a:off x="4552448" y="2613239"/>
            <a:ext cx="2191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C’est Uranus.</a:t>
            </a:r>
          </a:p>
        </p:txBody>
      </p:sp>
    </p:spTree>
    <p:extLst>
      <p:ext uri="{BB962C8B-B14F-4D97-AF65-F5344CB8AC3E}">
        <p14:creationId xmlns:p14="http://schemas.microsoft.com/office/powerpoint/2010/main" val="11371485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411042B-C4B0-FE29-DDB8-1F6EEC2CB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4480"/>
            <a:ext cx="12192000" cy="58490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981835DC-F4F7-B3BD-B7F7-5C350B4D0484}"/>
                  </a:ext>
                </a:extLst>
              </p:cNvPr>
              <p:cNvSpPr txBox="1"/>
              <p:nvPr/>
            </p:nvSpPr>
            <p:spPr>
              <a:xfrm>
                <a:off x="898773" y="3532526"/>
                <a:ext cx="1991763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𝟏𝟐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981835DC-F4F7-B3BD-B7F7-5C350B4D0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773" y="3532526"/>
                <a:ext cx="1991763" cy="470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8465A3C0-7955-AF3F-1164-CD205BDD111C}"/>
                  </a:ext>
                </a:extLst>
              </p:cNvPr>
              <p:cNvSpPr txBox="1"/>
              <p:nvPr/>
            </p:nvSpPr>
            <p:spPr>
              <a:xfrm>
                <a:off x="584071" y="4002526"/>
                <a:ext cx="2122119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𝟏𝟏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8465A3C0-7955-AF3F-1164-CD205BDD11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071" y="4002526"/>
                <a:ext cx="2122119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6441FBB5-DE5A-ECE4-CA2D-C83C5B7AC65D}"/>
                  </a:ext>
                </a:extLst>
              </p:cNvPr>
              <p:cNvSpPr txBox="1"/>
              <p:nvPr/>
            </p:nvSpPr>
            <p:spPr>
              <a:xfrm>
                <a:off x="4751106" y="3532526"/>
                <a:ext cx="1722459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6441FBB5-DE5A-ECE4-CA2D-C83C5B7AC6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1106" y="3532526"/>
                <a:ext cx="1722459" cy="470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F9F0918-4014-8DA3-A425-15AAEA1E85BA}"/>
                  </a:ext>
                </a:extLst>
              </p:cNvPr>
              <p:cNvSpPr txBox="1"/>
              <p:nvPr/>
            </p:nvSpPr>
            <p:spPr>
              <a:xfrm>
                <a:off x="4436404" y="4002526"/>
                <a:ext cx="1852815" cy="475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F9F0918-4014-8DA3-A425-15AAEA1E85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6404" y="4002526"/>
                <a:ext cx="1852815" cy="47545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2D5CF01-EFDD-C406-2B32-B632688887D2}"/>
                  </a:ext>
                </a:extLst>
              </p:cNvPr>
              <p:cNvSpPr txBox="1"/>
              <p:nvPr/>
            </p:nvSpPr>
            <p:spPr>
              <a:xfrm>
                <a:off x="8691171" y="3764800"/>
                <a:ext cx="1970924" cy="475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𝟏𝟓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2D5CF01-EFDD-C406-2B32-B632688887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1171" y="3764800"/>
                <a:ext cx="1970924" cy="47545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860650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288</Words>
  <Application>Microsoft Office PowerPoint</Application>
  <PresentationFormat>Grand écran</PresentationFormat>
  <Paragraphs>65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25</cp:revision>
  <dcterms:created xsi:type="dcterms:W3CDTF">2017-03-08T13:00:45Z</dcterms:created>
  <dcterms:modified xsi:type="dcterms:W3CDTF">2025-01-31T08:32:57Z</dcterms:modified>
</cp:coreProperties>
</file>