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4ABD9C4-D9C2-4871-9C9E-60BE65DA76CF}">
          <p14:sldIdLst/>
        </p14:section>
        <p14:section name="Section sans titre" id="{FD795D7F-B87D-43DC-A98E-301F1ADA728A}">
          <p14:sldIdLst>
            <p14:sldId id="276"/>
            <p14:sldId id="277"/>
            <p14:sldId id="278"/>
            <p14:sldId id="279"/>
            <p14:sldId id="280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11/02/2025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679DCB2-5D5E-4DA6-EBD3-CA7A8D335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72" y="0"/>
            <a:ext cx="10513855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FF0FE3-1F9C-4348-A540-B4146147AEFC}"/>
              </a:ext>
            </a:extLst>
          </p:cNvPr>
          <p:cNvSpPr txBox="1"/>
          <p:nvPr/>
        </p:nvSpPr>
        <p:spPr>
          <a:xfrm>
            <a:off x="2230447" y="1931823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centre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5BE84E-8784-4A29-93C1-AA6E1DB1F55F}"/>
              </a:ext>
            </a:extLst>
          </p:cNvPr>
          <p:cNvSpPr txBox="1"/>
          <p:nvPr/>
        </p:nvSpPr>
        <p:spPr>
          <a:xfrm>
            <a:off x="5015559" y="1962600"/>
            <a:ext cx="2076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215821-C2C2-4C1A-822B-49AAB075BFD7}"/>
              </a:ext>
            </a:extLst>
          </p:cNvPr>
          <p:cNvSpPr txBox="1"/>
          <p:nvPr/>
        </p:nvSpPr>
        <p:spPr>
          <a:xfrm>
            <a:off x="7634304" y="1993378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D7DE8-73DB-460C-847B-E2FF3BE4D781}"/>
              </a:ext>
            </a:extLst>
          </p:cNvPr>
          <p:cNvSpPr txBox="1"/>
          <p:nvPr/>
        </p:nvSpPr>
        <p:spPr>
          <a:xfrm>
            <a:off x="2397399" y="51274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85F91C-EE57-4FAD-A544-2E6FF5CAA034}"/>
              </a:ext>
            </a:extLst>
          </p:cNvPr>
          <p:cNvSpPr txBox="1"/>
          <p:nvPr/>
        </p:nvSpPr>
        <p:spPr>
          <a:xfrm>
            <a:off x="3141761" y="5388704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09D6C7-B400-460B-B740-93BB9D892E8D}"/>
              </a:ext>
            </a:extLst>
          </p:cNvPr>
          <p:cNvSpPr txBox="1"/>
          <p:nvPr/>
        </p:nvSpPr>
        <p:spPr>
          <a:xfrm>
            <a:off x="3580808" y="5763599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2F2952-1AB0-44C9-9B5A-8A8BF70F97E6}"/>
              </a:ext>
            </a:extLst>
          </p:cNvPr>
          <p:cNvSpPr txBox="1"/>
          <p:nvPr/>
        </p:nvSpPr>
        <p:spPr>
          <a:xfrm>
            <a:off x="2140390" y="606378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B925C2A-BD48-42BB-BCEE-FCCDBA51889B}"/>
              </a:ext>
            </a:extLst>
          </p:cNvPr>
          <p:cNvSpPr txBox="1"/>
          <p:nvPr/>
        </p:nvSpPr>
        <p:spPr>
          <a:xfrm>
            <a:off x="7301891" y="512744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59E65F-DD27-43D1-89EF-688B9B93C28D}"/>
              </a:ext>
            </a:extLst>
          </p:cNvPr>
          <p:cNvSpPr txBox="1"/>
          <p:nvPr/>
        </p:nvSpPr>
        <p:spPr>
          <a:xfrm>
            <a:off x="8112925" y="5405764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2C7BA7-FF8E-4856-81CA-52CC9798E36F}"/>
              </a:ext>
            </a:extLst>
          </p:cNvPr>
          <p:cNvSpPr txBox="1"/>
          <p:nvPr/>
        </p:nvSpPr>
        <p:spPr>
          <a:xfrm>
            <a:off x="9785013" y="5726374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5CEFFA-D5DF-4EAF-B253-39C20A4B4488}"/>
              </a:ext>
            </a:extLst>
          </p:cNvPr>
          <p:cNvSpPr txBox="1"/>
          <p:nvPr/>
        </p:nvSpPr>
        <p:spPr>
          <a:xfrm>
            <a:off x="7209557" y="63963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4029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DF188D-AEAB-444A-BBCA-DDB3C6007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7" y="844279"/>
            <a:ext cx="11980972" cy="388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5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A353903-E302-4633-8E1A-53CD3FF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561"/>
            <a:ext cx="12192000" cy="629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6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93C0525-4C85-E458-DF7E-3C3E6B04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95" y="459174"/>
            <a:ext cx="11863538" cy="55775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0BBB37-2D39-455B-9183-CAFEBFE8849B}"/>
              </a:ext>
            </a:extLst>
          </p:cNvPr>
          <p:cNvSpPr txBox="1"/>
          <p:nvPr/>
        </p:nvSpPr>
        <p:spPr>
          <a:xfrm>
            <a:off x="7224025" y="5478183"/>
            <a:ext cx="2808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symétrie centrale</a:t>
            </a:r>
          </a:p>
        </p:txBody>
      </p:sp>
    </p:spTree>
    <p:extLst>
      <p:ext uri="{BB962C8B-B14F-4D97-AF65-F5344CB8AC3E}">
        <p14:creationId xmlns:p14="http://schemas.microsoft.com/office/powerpoint/2010/main" val="22183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46721A-A727-8A5F-2532-1009E9B91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528"/>
            <a:ext cx="12192000" cy="55709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956FF0-E825-4B32-AF2D-AEA6EE05FCFE}"/>
              </a:ext>
            </a:extLst>
          </p:cNvPr>
          <p:cNvSpPr txBox="1"/>
          <p:nvPr/>
        </p:nvSpPr>
        <p:spPr>
          <a:xfrm>
            <a:off x="1483577" y="3429000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B37A47-AAD6-46CA-95B5-BB48BEAF2C69}"/>
              </a:ext>
            </a:extLst>
          </p:cNvPr>
          <p:cNvSpPr txBox="1"/>
          <p:nvPr/>
        </p:nvSpPr>
        <p:spPr>
          <a:xfrm>
            <a:off x="1620387" y="40570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F41365-E6FF-4E76-BF3E-EC955E863655}"/>
              </a:ext>
            </a:extLst>
          </p:cNvPr>
          <p:cNvSpPr txBox="1"/>
          <p:nvPr/>
        </p:nvSpPr>
        <p:spPr>
          <a:xfrm>
            <a:off x="866853" y="5384204"/>
            <a:ext cx="3852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 x k = 4 x 4 = 16 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CFEFC9-A8B3-42C6-8BA9-BD4EDA658A78}"/>
              </a:ext>
            </a:extLst>
          </p:cNvPr>
          <p:cNvSpPr txBox="1"/>
          <p:nvPr/>
        </p:nvSpPr>
        <p:spPr>
          <a:xfrm>
            <a:off x="7306856" y="3428999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5C53D3-F6A3-4B49-8DC7-85E283A33764}"/>
              </a:ext>
            </a:extLst>
          </p:cNvPr>
          <p:cNvSpPr txBox="1"/>
          <p:nvPr/>
        </p:nvSpPr>
        <p:spPr>
          <a:xfrm>
            <a:off x="9483672" y="1291982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04BED-7ADB-9F62-CC08-422792481E59}"/>
              </a:ext>
            </a:extLst>
          </p:cNvPr>
          <p:cNvSpPr txBox="1"/>
          <p:nvPr/>
        </p:nvSpPr>
        <p:spPr>
          <a:xfrm>
            <a:off x="7120590" y="4075564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- 0,8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489C4D-D177-9223-1621-35C2C75E9990}"/>
              </a:ext>
            </a:extLst>
          </p:cNvPr>
          <p:cNvSpPr txBox="1"/>
          <p:nvPr/>
        </p:nvSpPr>
        <p:spPr>
          <a:xfrm>
            <a:off x="6734254" y="5722419"/>
            <a:ext cx="430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 x k = 7 x 0,8 = 5,6 cm</a:t>
            </a:r>
          </a:p>
        </p:txBody>
      </p:sp>
    </p:spTree>
    <p:extLst>
      <p:ext uri="{BB962C8B-B14F-4D97-AF65-F5344CB8AC3E}">
        <p14:creationId xmlns:p14="http://schemas.microsoft.com/office/powerpoint/2010/main" val="33949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F486D42-366E-AD5E-E335-1DC8B70CE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353"/>
            <a:ext cx="12192000" cy="62752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D19F5-681B-428C-8AD6-49774EF800D6}"/>
              </a:ext>
            </a:extLst>
          </p:cNvPr>
          <p:cNvSpPr txBox="1"/>
          <p:nvPr/>
        </p:nvSpPr>
        <p:spPr>
          <a:xfrm>
            <a:off x="8032964" y="393824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forme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307DB8-149D-40E7-9C22-ACACEAB19357}"/>
              </a:ext>
            </a:extLst>
          </p:cNvPr>
          <p:cNvSpPr txBox="1"/>
          <p:nvPr/>
        </p:nvSpPr>
        <p:spPr>
          <a:xfrm>
            <a:off x="7694203" y="855489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k²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F07434-B039-5213-3C65-A543A915A695}"/>
              </a:ext>
            </a:extLst>
          </p:cNvPr>
          <p:cNvSpPr txBox="1"/>
          <p:nvPr/>
        </p:nvSpPr>
        <p:spPr>
          <a:xfrm>
            <a:off x="158869" y="5562955"/>
            <a:ext cx="6890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aires sont multipliées par k² soit 2² = 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2CD0F4-846D-E029-B30A-288615C6373A}"/>
              </a:ext>
            </a:extLst>
          </p:cNvPr>
          <p:cNvSpPr txBox="1"/>
          <p:nvPr/>
        </p:nvSpPr>
        <p:spPr>
          <a:xfrm>
            <a:off x="268936" y="6064801"/>
            <a:ext cx="3674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 x 2² = 12 x 4 = 48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F3FAB24-D228-D411-607C-0E89F4D4A2FC}"/>
              </a:ext>
            </a:extLst>
          </p:cNvPr>
          <p:cNvSpPr txBox="1"/>
          <p:nvPr/>
        </p:nvSpPr>
        <p:spPr>
          <a:xfrm>
            <a:off x="5831696" y="6104982"/>
            <a:ext cx="5966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L’aire du nouveau triangle est 48 cm².</a:t>
            </a:r>
          </a:p>
        </p:txBody>
      </p:sp>
    </p:spTree>
    <p:extLst>
      <p:ext uri="{BB962C8B-B14F-4D97-AF65-F5344CB8AC3E}">
        <p14:creationId xmlns:p14="http://schemas.microsoft.com/office/powerpoint/2010/main" val="244238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69</Words>
  <Application>Microsoft Office PowerPoint</Application>
  <PresentationFormat>Grand écran</PresentationFormat>
  <Paragraphs>24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24</cp:revision>
  <dcterms:created xsi:type="dcterms:W3CDTF">2016-08-30T07:11:08Z</dcterms:created>
  <dcterms:modified xsi:type="dcterms:W3CDTF">2025-02-11T13:13:17Z</dcterms:modified>
</cp:coreProperties>
</file>