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6" r:id="rId5"/>
    <p:sldId id="267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C702BB-507C-B2EB-2D33-F59EE32EF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534"/>
            <a:ext cx="12192000" cy="583450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06FD8CC-4D2E-4481-AA7A-B7242DE619B9}"/>
              </a:ext>
            </a:extLst>
          </p:cNvPr>
          <p:cNvSpPr txBox="1"/>
          <p:nvPr/>
        </p:nvSpPr>
        <p:spPr>
          <a:xfrm>
            <a:off x="2585090" y="3198167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affine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AA9FAB4-17AE-485E-9636-D561E568D74B}"/>
              </a:ext>
            </a:extLst>
          </p:cNvPr>
          <p:cNvSpPr txBox="1"/>
          <p:nvPr/>
        </p:nvSpPr>
        <p:spPr>
          <a:xfrm>
            <a:off x="6424428" y="4098252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3FDAAD1-1772-4DD5-A079-71C5F28B505B}"/>
              </a:ext>
            </a:extLst>
          </p:cNvPr>
          <p:cNvSpPr txBox="1"/>
          <p:nvPr/>
        </p:nvSpPr>
        <p:spPr>
          <a:xfrm>
            <a:off x="8628950" y="5198883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affine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09E9275-4335-4B43-BE65-C9CAEE62E671}"/>
              </a:ext>
            </a:extLst>
          </p:cNvPr>
          <p:cNvSpPr txBox="1"/>
          <p:nvPr/>
        </p:nvSpPr>
        <p:spPr>
          <a:xfrm>
            <a:off x="6822148" y="5660548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1DBD35-F798-E778-F269-061B296F0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61" y="330775"/>
            <a:ext cx="6890367" cy="176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6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5" y="431205"/>
            <a:ext cx="11782861" cy="52547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B259F2-CA2D-4400-950A-6D57C24C7360}"/>
              </a:ext>
            </a:extLst>
          </p:cNvPr>
          <p:cNvSpPr txBox="1"/>
          <p:nvPr/>
        </p:nvSpPr>
        <p:spPr>
          <a:xfrm>
            <a:off x="9276198" y="1606425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2F4CA2-25F4-4CF8-AD21-D9180BAD514C}"/>
              </a:ext>
            </a:extLst>
          </p:cNvPr>
          <p:cNvSpPr txBox="1"/>
          <p:nvPr/>
        </p:nvSpPr>
        <p:spPr>
          <a:xfrm>
            <a:off x="2743230" y="1947497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6672AA-5743-43FB-AAD3-92C8608664B2}"/>
              </a:ext>
            </a:extLst>
          </p:cNvPr>
          <p:cNvSpPr txBox="1"/>
          <p:nvPr/>
        </p:nvSpPr>
        <p:spPr>
          <a:xfrm>
            <a:off x="7922637" y="1978679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D29290-F5B2-4D00-9FCE-AAB5BE965CD5}"/>
              </a:ext>
            </a:extLst>
          </p:cNvPr>
          <p:cNvSpPr txBox="1"/>
          <p:nvPr/>
        </p:nvSpPr>
        <p:spPr>
          <a:xfrm>
            <a:off x="1231371" y="2765658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372126-754B-4650-A16B-FA7764C1F847}"/>
              </a:ext>
            </a:extLst>
          </p:cNvPr>
          <p:cNvSpPr txBox="1"/>
          <p:nvPr/>
        </p:nvSpPr>
        <p:spPr>
          <a:xfrm>
            <a:off x="6695408" y="2765657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FC12FC-CE15-4BAC-9963-216AF092B7F8}"/>
              </a:ext>
            </a:extLst>
          </p:cNvPr>
          <p:cNvSpPr txBox="1"/>
          <p:nvPr/>
        </p:nvSpPr>
        <p:spPr>
          <a:xfrm>
            <a:off x="1370833" y="3135067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BB6148-11AE-4D83-96DE-5756CF4EFE91}"/>
              </a:ext>
            </a:extLst>
          </p:cNvPr>
          <p:cNvSpPr txBox="1"/>
          <p:nvPr/>
        </p:nvSpPr>
        <p:spPr>
          <a:xfrm>
            <a:off x="8765977" y="3756985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EC414F-C29B-4A5F-979D-1B5456D56060}"/>
              </a:ext>
            </a:extLst>
          </p:cNvPr>
          <p:cNvSpPr txBox="1"/>
          <p:nvPr/>
        </p:nvSpPr>
        <p:spPr>
          <a:xfrm>
            <a:off x="2122801" y="42706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81E3E0-1A94-4820-888D-B1CE7B50F027}"/>
              </a:ext>
            </a:extLst>
          </p:cNvPr>
          <p:cNvSpPr txBox="1"/>
          <p:nvPr/>
        </p:nvSpPr>
        <p:spPr>
          <a:xfrm>
            <a:off x="1770140" y="473234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</p:spTree>
    <p:extLst>
      <p:ext uri="{BB962C8B-B14F-4D97-AF65-F5344CB8AC3E}">
        <p14:creationId xmlns:p14="http://schemas.microsoft.com/office/powerpoint/2010/main" val="3295154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" y="308874"/>
            <a:ext cx="12051495" cy="60530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803F77-B3F2-4794-8FD9-97C332EF2F2B}"/>
              </a:ext>
            </a:extLst>
          </p:cNvPr>
          <p:cNvSpPr txBox="1"/>
          <p:nvPr/>
        </p:nvSpPr>
        <p:spPr>
          <a:xfrm>
            <a:off x="3605146" y="297869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CFA88B-0B62-4FB8-A33F-2F6066D03593}"/>
              </a:ext>
            </a:extLst>
          </p:cNvPr>
          <p:cNvSpPr txBox="1"/>
          <p:nvPr/>
        </p:nvSpPr>
        <p:spPr>
          <a:xfrm>
            <a:off x="3156684" y="665209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monte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69B799-F91D-40E7-9837-5C7126950C4E}"/>
              </a:ext>
            </a:extLst>
          </p:cNvPr>
          <p:cNvSpPr txBox="1"/>
          <p:nvPr/>
        </p:nvSpPr>
        <p:spPr>
          <a:xfrm>
            <a:off x="3022293" y="1115869"/>
            <a:ext cx="135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descend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703807-D1BB-4CC0-98D6-0F0DA921BC19}"/>
              </a:ext>
            </a:extLst>
          </p:cNvPr>
          <p:cNvSpPr txBox="1"/>
          <p:nvPr/>
        </p:nvSpPr>
        <p:spPr>
          <a:xfrm>
            <a:off x="2433775" y="5062793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ordonnées</a:t>
            </a:r>
          </a:p>
        </p:txBody>
      </p:sp>
    </p:spTree>
    <p:extLst>
      <p:ext uri="{BB962C8B-B14F-4D97-AF65-F5344CB8AC3E}">
        <p14:creationId xmlns:p14="http://schemas.microsoft.com/office/powerpoint/2010/main" val="40931755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0B17E23-5386-4E55-82F0-EAFBBE975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5" y="784990"/>
            <a:ext cx="11844974" cy="39890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47601" y="1946496"/>
                <a:ext cx="30646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01" y="1946496"/>
                <a:ext cx="3064650" cy="697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3852552" y="2243500"/>
            <a:ext cx="1883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 + 10 = 60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55600" y="2233605"/>
            <a:ext cx="371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nouveau prix est de 60€.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171682" y="342713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603587" y="4018360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136065" y="342713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9972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183942-90D7-4947-8137-5F00F59C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50" y="1067151"/>
            <a:ext cx="11962650" cy="41573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60539" y="2523133"/>
                <a:ext cx="30646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𝟏𝟑𝟓𝟎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39" y="2523133"/>
                <a:ext cx="3064650" cy="697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4561451" y="2745706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 – 13,50 = 31,50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550478" y="2745706"/>
            <a:ext cx="4030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nouveau prix est de 31€50.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232611" y="4085121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818263" y="466684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268349" y="408512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31,50</a:t>
            </a:r>
          </a:p>
        </p:txBody>
      </p:sp>
    </p:spTree>
    <p:extLst>
      <p:ext uri="{BB962C8B-B14F-4D97-AF65-F5344CB8AC3E}">
        <p14:creationId xmlns:p14="http://schemas.microsoft.com/office/powerpoint/2010/main" val="4529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78" y="247164"/>
            <a:ext cx="11698115" cy="57680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685662" y="76756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269556" y="644628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102843" y="100542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592080" y="136622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1124156" y="1205481"/>
            <a:ext cx="34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948215" y="1566279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679831" y="2050192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600877" y="249717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141580" y="303987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29761" y="351990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892229" y="399964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707273" y="447968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0,95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233127" y="4967826"/>
            <a:ext cx="1245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Diminuer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162802" y="495602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144002" y="5505035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371172" y="55050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1,30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702D63-4355-44FD-B734-2D873A024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835" y="3016284"/>
            <a:ext cx="1430980" cy="174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1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C1607A-C42B-42AF-8F75-98B135601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0" y="1038523"/>
            <a:ext cx="11691803" cy="336335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A11857-2033-4B42-A067-DD2B64089C48}"/>
              </a:ext>
            </a:extLst>
          </p:cNvPr>
          <p:cNvSpPr txBox="1"/>
          <p:nvPr/>
        </p:nvSpPr>
        <p:spPr>
          <a:xfrm>
            <a:off x="330077" y="2520145"/>
            <a:ext cx="361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Diminuer de 40% revient à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CD41F-2F8F-4E35-8783-8559149483F1}"/>
              </a:ext>
            </a:extLst>
          </p:cNvPr>
          <p:cNvSpPr txBox="1"/>
          <p:nvPr/>
        </p:nvSpPr>
        <p:spPr>
          <a:xfrm>
            <a:off x="330076" y="2971683"/>
            <a:ext cx="2486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 par 0,6.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C286742-0B59-40F1-A52F-52C9063FE3F6}"/>
                  </a:ext>
                </a:extLst>
              </p:cNvPr>
              <p:cNvSpPr txBox="1"/>
              <p:nvPr/>
            </p:nvSpPr>
            <p:spPr>
              <a:xfrm>
                <a:off x="2976610" y="2920255"/>
                <a:ext cx="26570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C286742-0B59-40F1-A52F-52C9063FE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610" y="2920255"/>
                <a:ext cx="265700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D30D1897-7062-45E4-BAAF-1C9FBF1CEFBE}"/>
              </a:ext>
            </a:extLst>
          </p:cNvPr>
          <p:cNvSpPr txBox="1"/>
          <p:nvPr/>
        </p:nvSpPr>
        <p:spPr>
          <a:xfrm>
            <a:off x="330076" y="3443475"/>
            <a:ext cx="3475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prix initial est de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50€.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CE2D5C-CA7C-47E7-B7EB-BC082F890AB7}"/>
                  </a:ext>
                </a:extLst>
              </p:cNvPr>
              <p:cNvSpPr txBox="1"/>
              <p:nvPr/>
            </p:nvSpPr>
            <p:spPr>
              <a:xfrm>
                <a:off x="5982208" y="2445946"/>
                <a:ext cx="24293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? = 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CE2D5C-CA7C-47E7-B7EB-BC082F890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208" y="2445946"/>
                <a:ext cx="242938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9C6CFC4-4487-4A48-9B38-F7779865367A}"/>
                  </a:ext>
                </a:extLst>
              </p:cNvPr>
              <p:cNvSpPr txBox="1"/>
              <p:nvPr/>
            </p:nvSpPr>
            <p:spPr>
              <a:xfrm>
                <a:off x="5970233" y="2920255"/>
                <a:ext cx="26570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9C6CFC4-4487-4A48-9B38-F77798653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33" y="2920255"/>
                <a:ext cx="265700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45685E6E-CCF6-4CCB-B06A-1A05094565D1}"/>
              </a:ext>
            </a:extLst>
          </p:cNvPr>
          <p:cNvSpPr txBox="1"/>
          <p:nvPr/>
        </p:nvSpPr>
        <p:spPr>
          <a:xfrm>
            <a:off x="6016021" y="3443475"/>
            <a:ext cx="6051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 par 1,4 revient à augmenter de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40%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9535D6-782D-46BE-B762-3FA63A8C3DA8}"/>
              </a:ext>
            </a:extLst>
          </p:cNvPr>
          <p:cNvSpPr txBox="1"/>
          <p:nvPr/>
        </p:nvSpPr>
        <p:spPr>
          <a:xfrm>
            <a:off x="1024109" y="4942681"/>
            <a:ext cx="998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Attention : Augmenter de 20% puis diminuer de 20% ne revient pas au même.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781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162</Words>
  <Application>Microsoft Office PowerPoint</Application>
  <PresentationFormat>Grand écran</PresentationFormat>
  <Paragraphs>53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19</cp:revision>
  <dcterms:created xsi:type="dcterms:W3CDTF">2017-03-08T13:00:45Z</dcterms:created>
  <dcterms:modified xsi:type="dcterms:W3CDTF">2025-05-05T11:29:59Z</dcterms:modified>
</cp:coreProperties>
</file>