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0" r:id="rId3"/>
    <p:sldId id="259" r:id="rId4"/>
    <p:sldId id="256" r:id="rId5"/>
    <p:sldId id="271" r:id="rId6"/>
    <p:sldId id="272" r:id="rId7"/>
    <p:sldId id="273" r:id="rId8"/>
    <p:sldId id="27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8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6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48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66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2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00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6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48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3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6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929EF-5EEC-40DC-9F6A-BD0A9129A39D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8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4D8AB-67F4-5D8D-FF9A-255CA40EB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CC9EAAD-A107-CBD7-4C11-E6D41A318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4675"/>
            <a:ext cx="12192000" cy="46783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550657-BE3B-A231-E673-2F359EE94308}"/>
              </a:ext>
            </a:extLst>
          </p:cNvPr>
          <p:cNvSpPr txBox="1"/>
          <p:nvPr/>
        </p:nvSpPr>
        <p:spPr>
          <a:xfrm>
            <a:off x="4629570" y="3082206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ajoute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18A3A5-0CE3-5E56-4414-F9321974D3CE}"/>
              </a:ext>
            </a:extLst>
          </p:cNvPr>
          <p:cNvSpPr txBox="1"/>
          <p:nvPr/>
        </p:nvSpPr>
        <p:spPr>
          <a:xfrm>
            <a:off x="6173938" y="3082205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soustrait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1C982D0-A670-9ABE-FBE9-E3C968DA6B43}"/>
              </a:ext>
            </a:extLst>
          </p:cNvPr>
          <p:cNvSpPr txBox="1"/>
          <p:nvPr/>
        </p:nvSpPr>
        <p:spPr>
          <a:xfrm>
            <a:off x="3710816" y="3910810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4FB1A1-5FF1-3673-C71D-7DAB753FE6C5}"/>
              </a:ext>
            </a:extLst>
          </p:cNvPr>
          <p:cNvSpPr txBox="1"/>
          <p:nvPr/>
        </p:nvSpPr>
        <p:spPr>
          <a:xfrm>
            <a:off x="6419197" y="3910810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47DE0D-B93B-8196-17D0-2E07CF2A28E2}"/>
              </a:ext>
            </a:extLst>
          </p:cNvPr>
          <p:cNvSpPr txBox="1"/>
          <p:nvPr/>
        </p:nvSpPr>
        <p:spPr>
          <a:xfrm>
            <a:off x="2051832" y="4416020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zéro</a:t>
            </a:r>
          </a:p>
        </p:txBody>
      </p:sp>
    </p:spTree>
    <p:extLst>
      <p:ext uri="{BB962C8B-B14F-4D97-AF65-F5344CB8AC3E}">
        <p14:creationId xmlns:p14="http://schemas.microsoft.com/office/powerpoint/2010/main" val="292452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691AC3C-105D-581F-CFD8-F4928305D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602"/>
            <a:ext cx="12192000" cy="476479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748735" y="17772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33366" y="17772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164498" y="230119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643023" y="177729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972448" y="176958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829132" y="230119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396115" y="176958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0964600" y="176162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587317" y="230119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75B7413-7888-5AD1-3E3D-60D63328E14B}"/>
              </a:ext>
            </a:extLst>
          </p:cNvPr>
          <p:cNvSpPr txBox="1"/>
          <p:nvPr/>
        </p:nvSpPr>
        <p:spPr>
          <a:xfrm>
            <a:off x="1126655" y="399133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13E2A89-EA8E-8563-56FE-A6B4E0D017C6}"/>
              </a:ext>
            </a:extLst>
          </p:cNvPr>
          <p:cNvSpPr txBox="1"/>
          <p:nvPr/>
        </p:nvSpPr>
        <p:spPr>
          <a:xfrm>
            <a:off x="1850872" y="399133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1CF146A-038B-FD98-0E63-BE02C832FA6B}"/>
              </a:ext>
            </a:extLst>
          </p:cNvPr>
          <p:cNvSpPr txBox="1"/>
          <p:nvPr/>
        </p:nvSpPr>
        <p:spPr>
          <a:xfrm>
            <a:off x="1724334" y="461904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BD9F9A5-729A-2190-E9F0-F86B12EE47E8}"/>
              </a:ext>
            </a:extLst>
          </p:cNvPr>
          <p:cNvSpPr txBox="1"/>
          <p:nvPr/>
        </p:nvSpPr>
        <p:spPr>
          <a:xfrm>
            <a:off x="3920274" y="403613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BC69E44-7271-9C50-25C3-3403619744C4}"/>
              </a:ext>
            </a:extLst>
          </p:cNvPr>
          <p:cNvSpPr txBox="1"/>
          <p:nvPr/>
        </p:nvSpPr>
        <p:spPr>
          <a:xfrm>
            <a:off x="4655337" y="403613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BE3FAAD-A3F5-3C21-F2AB-3D5DA679A23C}"/>
              </a:ext>
            </a:extLst>
          </p:cNvPr>
          <p:cNvSpPr txBox="1"/>
          <p:nvPr/>
        </p:nvSpPr>
        <p:spPr>
          <a:xfrm>
            <a:off x="4404409" y="4636459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-3,5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E63EBB1-DB41-71B0-3A06-3867E4FF0BD0}"/>
              </a:ext>
            </a:extLst>
          </p:cNvPr>
          <p:cNvSpPr txBox="1"/>
          <p:nvPr/>
        </p:nvSpPr>
        <p:spPr>
          <a:xfrm>
            <a:off x="6744372" y="399133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19B67E-3612-59E6-57CA-5D57CFB0FF23}"/>
              </a:ext>
            </a:extLst>
          </p:cNvPr>
          <p:cNvSpPr txBox="1"/>
          <p:nvPr/>
        </p:nvSpPr>
        <p:spPr>
          <a:xfrm>
            <a:off x="7628327" y="399133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36FB702-CE6F-0F0D-566F-62153D82BE15}"/>
                  </a:ext>
                </a:extLst>
              </p:cNvPr>
              <p:cNvSpPr txBox="1"/>
              <p:nvPr/>
            </p:nvSpPr>
            <p:spPr>
              <a:xfrm>
                <a:off x="7511867" y="4501973"/>
                <a:ext cx="50206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36FB702-CE6F-0F0D-566F-62153D82B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867" y="4501973"/>
                <a:ext cx="502061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>
            <a:extLst>
              <a:ext uri="{FF2B5EF4-FFF2-40B4-BE49-F238E27FC236}">
                <a16:creationId xmlns:a16="http://schemas.microsoft.com/office/drawing/2014/main" id="{F4D8F37B-4047-8685-49B2-745E2CFE445F}"/>
              </a:ext>
            </a:extLst>
          </p:cNvPr>
          <p:cNvSpPr txBox="1"/>
          <p:nvPr/>
        </p:nvSpPr>
        <p:spPr>
          <a:xfrm>
            <a:off x="9679173" y="428797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0AA3E62-229D-9A39-3376-2856A47BEC6E}"/>
              </a:ext>
            </a:extLst>
          </p:cNvPr>
          <p:cNvSpPr txBox="1"/>
          <p:nvPr/>
        </p:nvSpPr>
        <p:spPr>
          <a:xfrm>
            <a:off x="11038306" y="428797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DC9FD3A-65FE-DDF8-3CB0-A32DFE1F59FA}"/>
              </a:ext>
            </a:extLst>
          </p:cNvPr>
          <p:cNvSpPr txBox="1"/>
          <p:nvPr/>
        </p:nvSpPr>
        <p:spPr>
          <a:xfrm>
            <a:off x="10187801" y="515054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64835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3" grpId="0"/>
      <p:bldP spid="16" grpId="0"/>
      <p:bldP spid="18" grpId="0"/>
      <p:bldP spid="20" grpId="0"/>
      <p:bldP spid="21" grpId="0"/>
      <p:bldP spid="22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427130-A76D-D668-819D-2DF127961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3611"/>
            <a:ext cx="12192000" cy="46850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F5C9C82-C20A-AAF6-1781-4486E4530058}"/>
                  </a:ext>
                </a:extLst>
              </p:cNvPr>
              <p:cNvSpPr txBox="1"/>
              <p:nvPr/>
            </p:nvSpPr>
            <p:spPr>
              <a:xfrm>
                <a:off x="929345" y="2535462"/>
                <a:ext cx="410163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𝟐𝟗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F5C9C82-C20A-AAF6-1781-4486E45300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345" y="2535462"/>
                <a:ext cx="410163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087259D-B3D6-232C-A2F9-8A23C816464F}"/>
                  </a:ext>
                </a:extLst>
              </p:cNvPr>
              <p:cNvSpPr txBox="1"/>
              <p:nvPr/>
            </p:nvSpPr>
            <p:spPr>
              <a:xfrm>
                <a:off x="1674911" y="3053771"/>
                <a:ext cx="190026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087259D-B3D6-232C-A2F9-8A23C8164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911" y="3053771"/>
                <a:ext cx="1900264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8FC5630-F906-107E-72D3-ADEE48963FBC}"/>
                  </a:ext>
                </a:extLst>
              </p:cNvPr>
              <p:cNvSpPr txBox="1"/>
              <p:nvPr/>
            </p:nvSpPr>
            <p:spPr>
              <a:xfrm>
                <a:off x="1705368" y="3646480"/>
                <a:ext cx="1869807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FF0066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FF0066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8FC5630-F906-107E-72D3-ADEE48963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368" y="3646480"/>
                <a:ext cx="1869807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3DC886B-693B-19DA-A855-1D069EEE9CFD}"/>
                  </a:ext>
                </a:extLst>
              </p:cNvPr>
              <p:cNvSpPr txBox="1"/>
              <p:nvPr/>
            </p:nvSpPr>
            <p:spPr>
              <a:xfrm>
                <a:off x="1925461" y="4815512"/>
                <a:ext cx="137928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3DC886B-693B-19DA-A855-1D069EEE9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5461" y="4815512"/>
                <a:ext cx="137928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D2E5F295-E839-D9D6-5466-D0B204465D90}"/>
              </a:ext>
            </a:extLst>
          </p:cNvPr>
          <p:cNvSpPr/>
          <p:nvPr/>
        </p:nvSpPr>
        <p:spPr>
          <a:xfrm>
            <a:off x="2025455" y="4852711"/>
            <a:ext cx="1279293" cy="510375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FF006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F88B08-0ADE-85B2-F3E2-AA4C8564C1B3}"/>
                  </a:ext>
                </a:extLst>
              </p:cNvPr>
              <p:cNvSpPr txBox="1"/>
              <p:nvPr/>
            </p:nvSpPr>
            <p:spPr>
              <a:xfrm>
                <a:off x="5485110" y="2535462"/>
                <a:ext cx="47969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F88B08-0ADE-85B2-F3E2-AA4C8564C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110" y="2535462"/>
                <a:ext cx="4796954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0108EF1-7011-F1A8-4100-9ABF7449EF58}"/>
                  </a:ext>
                </a:extLst>
              </p:cNvPr>
              <p:cNvSpPr txBox="1"/>
              <p:nvPr/>
            </p:nvSpPr>
            <p:spPr>
              <a:xfrm>
                <a:off x="6508368" y="3108089"/>
                <a:ext cx="259558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0108EF1-7011-F1A8-4100-9ABF7449E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8368" y="3108089"/>
                <a:ext cx="2595582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F2E0C7C-9F5E-B782-BB15-D34BD533284C}"/>
                  </a:ext>
                </a:extLst>
              </p:cNvPr>
              <p:cNvSpPr txBox="1"/>
              <p:nvPr/>
            </p:nvSpPr>
            <p:spPr>
              <a:xfrm>
                <a:off x="5744412" y="3638546"/>
                <a:ext cx="4537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F2E0C7C-9F5E-B782-BB15-D34BD5332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412" y="3638546"/>
                <a:ext cx="453765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3C858B5-0069-59DD-4D59-16E3A740544B}"/>
                  </a:ext>
                </a:extLst>
              </p:cNvPr>
              <p:cNvSpPr txBox="1"/>
              <p:nvPr/>
            </p:nvSpPr>
            <p:spPr>
              <a:xfrm>
                <a:off x="6686107" y="4133169"/>
                <a:ext cx="19307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3C858B5-0069-59DD-4D59-16E3A74054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107" y="4133169"/>
                <a:ext cx="193072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B8917CC-2055-584E-A250-59E9E6067B47}"/>
                  </a:ext>
                </a:extLst>
              </p:cNvPr>
              <p:cNvSpPr txBox="1"/>
              <p:nvPr/>
            </p:nvSpPr>
            <p:spPr>
              <a:xfrm>
                <a:off x="6871255" y="4678973"/>
                <a:ext cx="1930721" cy="10157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FF0066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FF0066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B8917CC-2055-584E-A250-59E9E6067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255" y="4678973"/>
                <a:ext cx="1930721" cy="10157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FC80CFA-EAFB-6B3C-122B-328FCF7FF064}"/>
                  </a:ext>
                </a:extLst>
              </p:cNvPr>
              <p:cNvSpPr txBox="1"/>
              <p:nvPr/>
            </p:nvSpPr>
            <p:spPr>
              <a:xfrm>
                <a:off x="7237540" y="5688707"/>
                <a:ext cx="168546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4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FC80CFA-EAFB-6B3C-122B-328FCF7FF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540" y="5688707"/>
                <a:ext cx="168546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A5DAD9D7-6F24-8D23-C137-7AF33DF428D9}"/>
              </a:ext>
            </a:extLst>
          </p:cNvPr>
          <p:cNvSpPr/>
          <p:nvPr/>
        </p:nvSpPr>
        <p:spPr>
          <a:xfrm>
            <a:off x="7243940" y="5750959"/>
            <a:ext cx="1685461" cy="510375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6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3" grpId="0"/>
      <p:bldP spid="14" grpId="0"/>
      <p:bldP spid="15" grpId="0"/>
      <p:bldP spid="16" grpId="0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65515CD-EEDA-C754-63B5-AC96FFB11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1540"/>
            <a:ext cx="12192000" cy="349492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790291" y="2288176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Réduire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1056083" y="4097962"/>
                <a:ext cx="1660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083" y="4097962"/>
                <a:ext cx="166000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4200962" y="4097961"/>
                <a:ext cx="16439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0962" y="4097961"/>
                <a:ext cx="164397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8278939" y="4097961"/>
                <a:ext cx="21013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939" y="4097961"/>
                <a:ext cx="210134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9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10E38F4-2437-ADBF-B832-7E4F76A4C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7387"/>
            <a:ext cx="12192000" cy="44432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178D923-FCAE-61C6-895E-B031DE5511E6}"/>
                  </a:ext>
                </a:extLst>
              </p:cNvPr>
              <p:cNvSpPr txBox="1"/>
              <p:nvPr/>
            </p:nvSpPr>
            <p:spPr>
              <a:xfrm>
                <a:off x="724757" y="4534942"/>
                <a:ext cx="19587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178D923-FCAE-61C6-895E-B031DE551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57" y="4534942"/>
                <a:ext cx="195874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1734075-B9E4-7478-A239-AB930B104AC0}"/>
                  </a:ext>
                </a:extLst>
              </p:cNvPr>
              <p:cNvSpPr txBox="1"/>
              <p:nvPr/>
            </p:nvSpPr>
            <p:spPr>
              <a:xfrm>
                <a:off x="724757" y="5029904"/>
                <a:ext cx="1459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1734075-B9E4-7478-A239-AB930B104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57" y="5029904"/>
                <a:ext cx="145963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2555EF1-0C7F-CF61-FB87-9CDA4661174F}"/>
                  </a:ext>
                </a:extLst>
              </p:cNvPr>
              <p:cNvSpPr txBox="1"/>
              <p:nvPr/>
            </p:nvSpPr>
            <p:spPr>
              <a:xfrm>
                <a:off x="4145523" y="4534941"/>
                <a:ext cx="25091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2555EF1-0C7F-CF61-FB87-9CDA46611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523" y="4534941"/>
                <a:ext cx="250914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25D6186-1E48-79CD-CECE-3A71E48E1CDC}"/>
                  </a:ext>
                </a:extLst>
              </p:cNvPr>
              <p:cNvSpPr txBox="1"/>
              <p:nvPr/>
            </p:nvSpPr>
            <p:spPr>
              <a:xfrm>
                <a:off x="4074467" y="5032949"/>
                <a:ext cx="1459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25D6186-1E48-79CD-CECE-3A71E48E1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4467" y="5032949"/>
                <a:ext cx="145963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2A1166C-A689-6AF6-552B-7E2A803DAFEA}"/>
                  </a:ext>
                </a:extLst>
              </p:cNvPr>
              <p:cNvSpPr txBox="1"/>
              <p:nvPr/>
            </p:nvSpPr>
            <p:spPr>
              <a:xfrm>
                <a:off x="7902377" y="4534941"/>
                <a:ext cx="20260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2A1166C-A689-6AF6-552B-7E2A803DA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2377" y="4534941"/>
                <a:ext cx="20260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4AC4094-3BBA-3D3F-4662-45CCFC8EB34A}"/>
                  </a:ext>
                </a:extLst>
              </p:cNvPr>
              <p:cNvSpPr txBox="1"/>
              <p:nvPr/>
            </p:nvSpPr>
            <p:spPr>
              <a:xfrm>
                <a:off x="7972572" y="5021953"/>
                <a:ext cx="12304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4AC4094-3BBA-3D3F-4662-45CCFC8EB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572" y="5021953"/>
                <a:ext cx="12304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AE35135E-1608-51B7-6D19-25A025A12AA2}"/>
              </a:ext>
            </a:extLst>
          </p:cNvPr>
          <p:cNvSpPr txBox="1"/>
          <p:nvPr/>
        </p:nvSpPr>
        <p:spPr>
          <a:xfrm>
            <a:off x="2529375" y="2291229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supprimer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234994-E485-6892-9E4E-7CC430816DB5}"/>
              </a:ext>
            </a:extLst>
          </p:cNvPr>
          <p:cNvSpPr txBox="1"/>
          <p:nvPr/>
        </p:nvSpPr>
        <p:spPr>
          <a:xfrm>
            <a:off x="3644990" y="3128497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28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448528-1FD6-22E1-07AD-BC9CA4928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4601"/>
            <a:ext cx="12192000" cy="39887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84AF757-F2C9-09F0-58B6-1A52B9A076CE}"/>
                  </a:ext>
                </a:extLst>
              </p:cNvPr>
              <p:cNvSpPr txBox="1"/>
              <p:nvPr/>
            </p:nvSpPr>
            <p:spPr>
              <a:xfrm>
                <a:off x="3356217" y="2564836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84AF757-F2C9-09F0-58B6-1A52B9A076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217" y="2564836"/>
                <a:ext cx="55976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CDF5150-B534-CEE6-EC1A-E8AF40ED9975}"/>
                  </a:ext>
                </a:extLst>
              </p:cNvPr>
              <p:cNvSpPr txBox="1"/>
              <p:nvPr/>
            </p:nvSpPr>
            <p:spPr>
              <a:xfrm>
                <a:off x="4847415" y="2564836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CDF5150-B534-CEE6-EC1A-E8AF40ED9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415" y="2564836"/>
                <a:ext cx="55976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7B86BD0-4020-3403-1F4B-647A69A7B3BA}"/>
                  </a:ext>
                </a:extLst>
              </p:cNvPr>
              <p:cNvSpPr txBox="1"/>
              <p:nvPr/>
            </p:nvSpPr>
            <p:spPr>
              <a:xfrm>
                <a:off x="4090036" y="2564836"/>
                <a:ext cx="5629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7B86BD0-4020-3403-1F4B-647A69A7B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0036" y="2564836"/>
                <a:ext cx="56297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59E27CF-A3F4-40D3-D910-5A6B66174D6A}"/>
                  </a:ext>
                </a:extLst>
              </p:cNvPr>
              <p:cNvSpPr txBox="1"/>
              <p:nvPr/>
            </p:nvSpPr>
            <p:spPr>
              <a:xfrm>
                <a:off x="5601588" y="2564836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59E27CF-A3F4-40D3-D910-5A6B66174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588" y="2564836"/>
                <a:ext cx="55976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3C52C2D-B192-E4FC-F93B-10674042E505}"/>
                  </a:ext>
                </a:extLst>
              </p:cNvPr>
              <p:cNvSpPr txBox="1"/>
              <p:nvPr/>
            </p:nvSpPr>
            <p:spPr>
              <a:xfrm>
                <a:off x="9086805" y="2564836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3C52C2D-B192-E4FC-F93B-10674042E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6805" y="2564836"/>
                <a:ext cx="55976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8E397F8-CE48-0206-BD68-BDD5E9E99AFF}"/>
                  </a:ext>
                </a:extLst>
              </p:cNvPr>
              <p:cNvSpPr txBox="1"/>
              <p:nvPr/>
            </p:nvSpPr>
            <p:spPr>
              <a:xfrm>
                <a:off x="10539151" y="2564836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8E397F8-CE48-0206-BD68-BDD5E9E99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9151" y="2564836"/>
                <a:ext cx="559769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32F092-07EC-C3EE-CEB4-14B174A800C0}"/>
                  </a:ext>
                </a:extLst>
              </p:cNvPr>
              <p:cNvSpPr txBox="1"/>
              <p:nvPr/>
            </p:nvSpPr>
            <p:spPr>
              <a:xfrm>
                <a:off x="9824712" y="2564836"/>
                <a:ext cx="5629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32F092-07EC-C3EE-CEB4-14B174A80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712" y="2564836"/>
                <a:ext cx="562975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B4107C4-9636-80F0-8EED-B2C5348E1605}"/>
                  </a:ext>
                </a:extLst>
              </p:cNvPr>
              <p:cNvSpPr txBox="1"/>
              <p:nvPr/>
            </p:nvSpPr>
            <p:spPr>
              <a:xfrm>
                <a:off x="11272970" y="2564836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B4107C4-9636-80F0-8EED-B2C5348E1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2970" y="2564836"/>
                <a:ext cx="559769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F9C8C24-C24E-2B03-E2AF-66FA7ACED672}"/>
                  </a:ext>
                </a:extLst>
              </p:cNvPr>
              <p:cNvSpPr txBox="1"/>
              <p:nvPr/>
            </p:nvSpPr>
            <p:spPr>
              <a:xfrm>
                <a:off x="738743" y="4159127"/>
                <a:ext cx="21276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F9C8C24-C24E-2B03-E2AF-66FA7ACED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43" y="4159127"/>
                <a:ext cx="212763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CEF9DE9-17C7-41FE-697D-52591C0A4605}"/>
                  </a:ext>
                </a:extLst>
              </p:cNvPr>
              <p:cNvSpPr txBox="1"/>
              <p:nvPr/>
            </p:nvSpPr>
            <p:spPr>
              <a:xfrm>
                <a:off x="738743" y="4672037"/>
                <a:ext cx="14147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CEF9DE9-17C7-41FE-697D-52591C0A4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43" y="4672037"/>
                <a:ext cx="141474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D64F1E7-2405-DA96-7641-6B98F4D24FDA}"/>
                  </a:ext>
                </a:extLst>
              </p:cNvPr>
              <p:cNvSpPr txBox="1"/>
              <p:nvPr/>
            </p:nvSpPr>
            <p:spPr>
              <a:xfrm>
                <a:off x="4206004" y="4202502"/>
                <a:ext cx="29681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D64F1E7-2405-DA96-7641-6B98F4D24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004" y="4202502"/>
                <a:ext cx="2968185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CFB58D6-F32F-9E62-7862-6DA2345BB9CD}"/>
                  </a:ext>
                </a:extLst>
              </p:cNvPr>
              <p:cNvSpPr txBox="1"/>
              <p:nvPr/>
            </p:nvSpPr>
            <p:spPr>
              <a:xfrm>
                <a:off x="4162162" y="4699003"/>
                <a:ext cx="19469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CFB58D6-F32F-9E62-7862-6DA2345BB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162" y="4699003"/>
                <a:ext cx="1946943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B88684E-2088-5E81-C558-832C882BAFDB}"/>
                  </a:ext>
                </a:extLst>
              </p:cNvPr>
              <p:cNvSpPr txBox="1"/>
              <p:nvPr/>
            </p:nvSpPr>
            <p:spPr>
              <a:xfrm>
                <a:off x="7870948" y="4186092"/>
                <a:ext cx="34020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B88684E-2088-5E81-C558-832C882BA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948" y="4186092"/>
                <a:ext cx="3402022" cy="461665"/>
              </a:xfrm>
              <a:prstGeom prst="rect">
                <a:avLst/>
              </a:prstGeom>
              <a:blipFill>
                <a:blip r:embed="rId15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5CF4849-C525-B92F-849A-1DCFFAB6E18A}"/>
                  </a:ext>
                </a:extLst>
              </p:cNvPr>
              <p:cNvSpPr txBox="1"/>
              <p:nvPr/>
            </p:nvSpPr>
            <p:spPr>
              <a:xfrm>
                <a:off x="8011202" y="4672037"/>
                <a:ext cx="17929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5CF4849-C525-B92F-849A-1DCFFAB6E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1202" y="4672037"/>
                <a:ext cx="1792991" cy="461665"/>
              </a:xfrm>
              <a:prstGeom prst="rect">
                <a:avLst/>
              </a:prstGeom>
              <a:blipFill>
                <a:blip r:embed="rId1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49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5D4AA6D-5728-82C7-3087-9DE71294E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7214"/>
            <a:ext cx="12192000" cy="42635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DF14F13-DD55-0C1F-96F1-E74B57F2F589}"/>
                  </a:ext>
                </a:extLst>
              </p:cNvPr>
              <p:cNvSpPr txBox="1"/>
              <p:nvPr/>
            </p:nvSpPr>
            <p:spPr>
              <a:xfrm>
                <a:off x="579789" y="3884381"/>
                <a:ext cx="50281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DF14F13-DD55-0C1F-96F1-E74B57F2F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789" y="3884381"/>
                <a:ext cx="502817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A2DCF98-9BA3-A5E9-933A-759F7B1785CE}"/>
                  </a:ext>
                </a:extLst>
              </p:cNvPr>
              <p:cNvSpPr txBox="1"/>
              <p:nvPr/>
            </p:nvSpPr>
            <p:spPr>
              <a:xfrm>
                <a:off x="625353" y="4346046"/>
                <a:ext cx="33651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A2DCF98-9BA3-A5E9-933A-759F7B178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53" y="4346046"/>
                <a:ext cx="336515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C706F03-7D31-2453-033B-28C460318E3D}"/>
                  </a:ext>
                </a:extLst>
              </p:cNvPr>
              <p:cNvSpPr txBox="1"/>
              <p:nvPr/>
            </p:nvSpPr>
            <p:spPr>
              <a:xfrm>
                <a:off x="641408" y="4869975"/>
                <a:ext cx="24524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C706F03-7D31-2453-033B-28C460318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8" y="4869975"/>
                <a:ext cx="245246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EF23FC6-6C27-C39F-46B3-AA9D964C5F81}"/>
                  </a:ext>
                </a:extLst>
              </p:cNvPr>
              <p:cNvSpPr txBox="1"/>
              <p:nvPr/>
            </p:nvSpPr>
            <p:spPr>
              <a:xfrm>
                <a:off x="6547521" y="3915158"/>
                <a:ext cx="56291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EF23FC6-6C27-C39F-46B3-AA9D964C5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7521" y="3915158"/>
                <a:ext cx="5629169" cy="400110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B52242B-D7B0-BFC8-D6FA-5CDD507DC8D1}"/>
                  </a:ext>
                </a:extLst>
              </p:cNvPr>
              <p:cNvSpPr txBox="1"/>
              <p:nvPr/>
            </p:nvSpPr>
            <p:spPr>
              <a:xfrm>
                <a:off x="6733592" y="4361789"/>
                <a:ext cx="36119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B52242B-D7B0-BFC8-D6FA-5CDD507DC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592" y="4361789"/>
                <a:ext cx="361195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81C26BC-4E14-26AE-3C60-85BEAB7C5900}"/>
                  </a:ext>
                </a:extLst>
              </p:cNvPr>
              <p:cNvSpPr txBox="1"/>
              <p:nvPr/>
            </p:nvSpPr>
            <p:spPr>
              <a:xfrm>
                <a:off x="6722647" y="4869975"/>
                <a:ext cx="2699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81C26BC-4E14-26AE-3C60-85BEAB7C5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2647" y="4869975"/>
                <a:ext cx="2699265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6756E7-6234-182B-A584-5AEBDA74FADF}"/>
                  </a:ext>
                </a:extLst>
              </p:cNvPr>
              <p:cNvSpPr txBox="1"/>
              <p:nvPr/>
            </p:nvSpPr>
            <p:spPr>
              <a:xfrm>
                <a:off x="5369012" y="2092346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6756E7-6234-182B-A584-5AEBDA74F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012" y="2092346"/>
                <a:ext cx="559769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EABB968-6D2E-E19C-5BD3-7BA2FCF874C2}"/>
                  </a:ext>
                </a:extLst>
              </p:cNvPr>
              <p:cNvSpPr txBox="1"/>
              <p:nvPr/>
            </p:nvSpPr>
            <p:spPr>
              <a:xfrm>
                <a:off x="6929660" y="2088104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EABB968-6D2E-E19C-5BD3-7BA2FCF87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660" y="2088104"/>
                <a:ext cx="559769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154D3B-6FAB-6D5F-5295-FC7319EAC673}"/>
                  </a:ext>
                </a:extLst>
              </p:cNvPr>
              <p:cNvSpPr txBox="1"/>
              <p:nvPr/>
            </p:nvSpPr>
            <p:spPr>
              <a:xfrm>
                <a:off x="6096000" y="2079001"/>
                <a:ext cx="5212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154D3B-6FAB-6D5F-5295-FC7319EAC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079001"/>
                <a:ext cx="521297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07C67C9D-5131-0733-CFAF-BD1748A0237B}"/>
                  </a:ext>
                </a:extLst>
              </p:cNvPr>
              <p:cNvSpPr txBox="1"/>
              <p:nvPr/>
            </p:nvSpPr>
            <p:spPr>
              <a:xfrm>
                <a:off x="9075728" y="2068115"/>
                <a:ext cx="5212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07C67C9D-5131-0733-CFAF-BD1748A02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728" y="2068115"/>
                <a:ext cx="521297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E7C1FA0-00FF-10F2-A7DF-75A109ED4959}"/>
                  </a:ext>
                </a:extLst>
              </p:cNvPr>
              <p:cNvSpPr txBox="1"/>
              <p:nvPr/>
            </p:nvSpPr>
            <p:spPr>
              <a:xfrm>
                <a:off x="8375836" y="2076430"/>
                <a:ext cx="5581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E7C1FA0-00FF-10F2-A7DF-75A109ED4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836" y="2076430"/>
                <a:ext cx="558165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0BE813B-1F8E-D00A-38F9-56B1445D08B0}"/>
                  </a:ext>
                </a:extLst>
              </p:cNvPr>
              <p:cNvSpPr txBox="1"/>
              <p:nvPr/>
            </p:nvSpPr>
            <p:spPr>
              <a:xfrm>
                <a:off x="9820408" y="2074535"/>
                <a:ext cx="5581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0BE813B-1F8E-D00A-38F9-56B1445D0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0408" y="2074535"/>
                <a:ext cx="558165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83DB51E-B91A-3658-D3C9-5AE3FB11EF48}"/>
                  </a:ext>
                </a:extLst>
              </p:cNvPr>
              <p:cNvSpPr txBox="1"/>
              <p:nvPr/>
            </p:nvSpPr>
            <p:spPr>
              <a:xfrm>
                <a:off x="10483432" y="2068115"/>
                <a:ext cx="57099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83DB51E-B91A-3658-D3C9-5AE3FB11E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3432" y="2068115"/>
                <a:ext cx="570990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557B5E9-7342-4C59-A2AA-22C9825AB1A9}"/>
                  </a:ext>
                </a:extLst>
              </p:cNvPr>
              <p:cNvSpPr txBox="1"/>
              <p:nvPr/>
            </p:nvSpPr>
            <p:spPr>
              <a:xfrm>
                <a:off x="7634648" y="2085139"/>
                <a:ext cx="57099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557B5E9-7342-4C59-A2AA-22C9825AB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648" y="2085139"/>
                <a:ext cx="570990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81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2FDE3C-A0E9-8084-5C63-05435FB8E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120"/>
            <a:ext cx="12192000" cy="4969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E29436A-71DA-E2C5-F522-C0D901FBCCFB}"/>
                  </a:ext>
                </a:extLst>
              </p:cNvPr>
              <p:cNvSpPr txBox="1"/>
              <p:nvPr/>
            </p:nvSpPr>
            <p:spPr>
              <a:xfrm>
                <a:off x="1957780" y="1141367"/>
                <a:ext cx="22584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E29436A-71DA-E2C5-F522-C0D901FBC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780" y="1141367"/>
                <a:ext cx="2258439" cy="461665"/>
              </a:xfrm>
              <a:prstGeom prst="rect">
                <a:avLst/>
              </a:prstGeom>
              <a:blipFill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D110A1-5745-A2C4-C189-F086D8101F0E}"/>
                  </a:ext>
                </a:extLst>
              </p:cNvPr>
              <p:cNvSpPr txBox="1"/>
              <p:nvPr/>
            </p:nvSpPr>
            <p:spPr>
              <a:xfrm>
                <a:off x="6015255" y="1141366"/>
                <a:ext cx="22584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D110A1-5745-A2C4-C189-F086D8101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255" y="1141366"/>
                <a:ext cx="2258439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8EF08B3-2CAC-3BF2-14E2-2F549621C766}"/>
                  </a:ext>
                </a:extLst>
              </p:cNvPr>
              <p:cNvSpPr txBox="1"/>
              <p:nvPr/>
            </p:nvSpPr>
            <p:spPr>
              <a:xfrm>
                <a:off x="10724250" y="1141366"/>
                <a:ext cx="13297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8EF08B3-2CAC-3BF2-14E2-2F549621C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4250" y="1141366"/>
                <a:ext cx="1329723" cy="461665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2E7C9D2-AED6-30BF-79DB-9224AADA4618}"/>
                  </a:ext>
                </a:extLst>
              </p:cNvPr>
              <p:cNvSpPr txBox="1"/>
              <p:nvPr/>
            </p:nvSpPr>
            <p:spPr>
              <a:xfrm>
                <a:off x="1807110" y="2959229"/>
                <a:ext cx="28873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2E7C9D2-AED6-30BF-79DB-9224AADA4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110" y="2959229"/>
                <a:ext cx="2887329" cy="400110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416D184-C25E-76E0-A489-0653716CF7DA}"/>
                  </a:ext>
                </a:extLst>
              </p:cNvPr>
              <p:cNvSpPr txBox="1"/>
              <p:nvPr/>
            </p:nvSpPr>
            <p:spPr>
              <a:xfrm>
                <a:off x="1807110" y="3416601"/>
                <a:ext cx="22681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416D184-C25E-76E0-A489-0653716CF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110" y="3416601"/>
                <a:ext cx="226812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72E9621-B246-8B71-B12C-815F868CA377}"/>
                  </a:ext>
                </a:extLst>
              </p:cNvPr>
              <p:cNvSpPr txBox="1"/>
              <p:nvPr/>
            </p:nvSpPr>
            <p:spPr>
              <a:xfrm>
                <a:off x="5643807" y="2982061"/>
                <a:ext cx="30013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72E9621-B246-8B71-B12C-815F868CA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807" y="2982061"/>
                <a:ext cx="3001334" cy="400110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CB279E-F112-19D8-F306-447803522B25}"/>
                  </a:ext>
                </a:extLst>
              </p:cNvPr>
              <p:cNvSpPr txBox="1"/>
              <p:nvPr/>
            </p:nvSpPr>
            <p:spPr>
              <a:xfrm>
                <a:off x="5643807" y="3431174"/>
                <a:ext cx="24524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CB279E-F112-19D8-F306-447803522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807" y="3431174"/>
                <a:ext cx="2452466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BD4FAC2-33AF-963E-FCEC-6379B678C260}"/>
                  </a:ext>
                </a:extLst>
              </p:cNvPr>
              <p:cNvSpPr txBox="1"/>
              <p:nvPr/>
            </p:nvSpPr>
            <p:spPr>
              <a:xfrm>
                <a:off x="9461499" y="2928451"/>
                <a:ext cx="17534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BD4FAC2-33AF-963E-FCEC-6379B678C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1499" y="2928451"/>
                <a:ext cx="1753493" cy="461665"/>
              </a:xfrm>
              <a:prstGeom prst="rect">
                <a:avLst/>
              </a:prstGeom>
              <a:blipFill>
                <a:blip r:embed="rId1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088AF46-CC8E-A1B5-A348-97067841F1B0}"/>
                  </a:ext>
                </a:extLst>
              </p:cNvPr>
              <p:cNvSpPr txBox="1"/>
              <p:nvPr/>
            </p:nvSpPr>
            <p:spPr>
              <a:xfrm>
                <a:off x="9575002" y="3426830"/>
                <a:ext cx="17416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088AF46-CC8E-A1B5-A348-97067841F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5002" y="3426830"/>
                <a:ext cx="1741695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C8A0E48-A910-5E47-A3E9-91884B9CF06A}"/>
                  </a:ext>
                </a:extLst>
              </p:cNvPr>
              <p:cNvSpPr txBox="1"/>
              <p:nvPr/>
            </p:nvSpPr>
            <p:spPr>
              <a:xfrm>
                <a:off x="797956" y="4707662"/>
                <a:ext cx="69208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𝟒𝟎𝟎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C8A0E48-A910-5E47-A3E9-91884B9CF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56" y="4707662"/>
                <a:ext cx="6920805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C144EB5-3B34-6EC2-E69F-E12585760CCA}"/>
                  </a:ext>
                </a:extLst>
              </p:cNvPr>
              <p:cNvSpPr txBox="1"/>
              <p:nvPr/>
            </p:nvSpPr>
            <p:spPr>
              <a:xfrm>
                <a:off x="918167" y="4317277"/>
                <a:ext cx="82080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𝟏𝟎𝟎</m:t>
                              </m:r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0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d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fr-FR" sz="20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𝟔𝟎𝟗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C144EB5-3B34-6EC2-E69F-E12585760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7" y="4317277"/>
                <a:ext cx="8208016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D6536D7-1C3A-C669-AE19-F6C73E501F15}"/>
                  </a:ext>
                </a:extLst>
              </p:cNvPr>
              <p:cNvSpPr txBox="1"/>
              <p:nvPr/>
            </p:nvSpPr>
            <p:spPr>
              <a:xfrm>
                <a:off x="1194057" y="5068094"/>
                <a:ext cx="612860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d>
                        <m:d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𝟒𝟗𝟔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D6536D7-1C3A-C669-AE19-F6C73E501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057" y="5068094"/>
                <a:ext cx="6128601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34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359</Words>
  <Application>Microsoft Office PowerPoint</Application>
  <PresentationFormat>Grand écran</PresentationFormat>
  <Paragraphs>88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24</cp:revision>
  <dcterms:created xsi:type="dcterms:W3CDTF">2016-11-23T11:59:06Z</dcterms:created>
  <dcterms:modified xsi:type="dcterms:W3CDTF">2024-11-08T20:19:02Z</dcterms:modified>
</cp:coreProperties>
</file>